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3" r:id="rId6"/>
    <p:sldId id="264" r:id="rId7"/>
    <p:sldId id="265" r:id="rId8"/>
    <p:sldId id="259" r:id="rId9"/>
    <p:sldId id="26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B917AE4-3F47-4BC9-9137-A742F6177FDE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3057B5-2D25-4A01-9BE8-911388B6BD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05273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Государственное бюджетное учреждение </a:t>
            </a:r>
          </a:p>
          <a:p>
            <a:pPr algn="ctr"/>
            <a:r>
              <a:rPr lang="ru-RU" b="1" dirty="0" smtClean="0"/>
              <a:t>дополнительного образования детей </a:t>
            </a:r>
          </a:p>
          <a:p>
            <a:pPr algn="ctr"/>
            <a:r>
              <a:rPr lang="ru-RU" b="1" dirty="0" smtClean="0"/>
              <a:t>Центр гражданского и патриотического воспитания детей и молодёжи «Взлёт»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013176"/>
            <a:ext cx="2493264" cy="1543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9"/>
          <a:stretch/>
        </p:blipFill>
        <p:spPr>
          <a:xfrm>
            <a:off x="2843808" y="5229200"/>
            <a:ext cx="2254191" cy="1347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708920"/>
            <a:ext cx="2153451" cy="1615088"/>
          </a:xfrm>
          <a:prstGeom prst="rect">
            <a:avLst/>
          </a:prstGeom>
        </p:spPr>
      </p:pic>
      <p:pic>
        <p:nvPicPr>
          <p:cNvPr id="8194" name="Picture 2" descr="C:\Users\1\Desktop\с телефона\ДИАЛОГ\IMG_1291.JPG"/>
          <p:cNvPicPr>
            <a:picLocks noChangeAspect="1" noChangeArrowheads="1"/>
          </p:cNvPicPr>
          <p:nvPr/>
        </p:nvPicPr>
        <p:blipFill>
          <a:blip r:embed="rId6" cstate="print"/>
          <a:srcRect l="19998" t="30255" r="32865" b="25940"/>
          <a:stretch>
            <a:fillRect/>
          </a:stretch>
        </p:blipFill>
        <p:spPr bwMode="auto">
          <a:xfrm>
            <a:off x="6516216" y="2564904"/>
            <a:ext cx="2376264" cy="1656184"/>
          </a:xfrm>
          <a:prstGeom prst="rect">
            <a:avLst/>
          </a:prstGeom>
          <a:noFill/>
        </p:spPr>
      </p:pic>
      <p:pic>
        <p:nvPicPr>
          <p:cNvPr id="8195" name="Picture 3" descr="C:\Users\1\Documents\дял презентаций\DAzVn0KWITw.jpg"/>
          <p:cNvPicPr>
            <a:picLocks noChangeAspect="1" noChangeArrowheads="1"/>
          </p:cNvPicPr>
          <p:nvPr/>
        </p:nvPicPr>
        <p:blipFill>
          <a:blip r:embed="rId7" cstate="print"/>
          <a:srcRect l="15931" t="8851" r="9723" b="10903"/>
          <a:stretch>
            <a:fillRect/>
          </a:stretch>
        </p:blipFill>
        <p:spPr bwMode="auto">
          <a:xfrm>
            <a:off x="4788024" y="4077072"/>
            <a:ext cx="2160240" cy="1748766"/>
          </a:xfrm>
          <a:prstGeom prst="rect">
            <a:avLst/>
          </a:prstGeom>
          <a:noFill/>
        </p:spPr>
      </p:pic>
      <p:pic>
        <p:nvPicPr>
          <p:cNvPr id="8196" name="Picture 4" descr="C:\Users\1\Documents\дял презентаций\c8kxR90qi0Q.jpg"/>
          <p:cNvPicPr>
            <a:picLocks noChangeAspect="1" noChangeArrowheads="1"/>
          </p:cNvPicPr>
          <p:nvPr/>
        </p:nvPicPr>
        <p:blipFill>
          <a:blip r:embed="rId8" cstate="print"/>
          <a:srcRect t="10286" r="10233" b="7428"/>
          <a:stretch>
            <a:fillRect/>
          </a:stretch>
        </p:blipFill>
        <p:spPr bwMode="auto">
          <a:xfrm>
            <a:off x="3635896" y="2708920"/>
            <a:ext cx="2304256" cy="1584176"/>
          </a:xfrm>
          <a:prstGeom prst="rect">
            <a:avLst/>
          </a:prstGeom>
          <a:noFill/>
        </p:spPr>
      </p:pic>
      <p:pic>
        <p:nvPicPr>
          <p:cNvPr id="8197" name="Picture 5" descr="C:\Users\1\Documents\дял презентаций\OV0XQk2rG-k.jpg"/>
          <p:cNvPicPr>
            <a:picLocks noChangeAspect="1" noChangeArrowheads="1"/>
          </p:cNvPicPr>
          <p:nvPr/>
        </p:nvPicPr>
        <p:blipFill>
          <a:blip r:embed="rId9" cstate="print"/>
          <a:srcRect l="32606" t="12876" r="17627" b="30470"/>
          <a:stretch>
            <a:fillRect/>
          </a:stretch>
        </p:blipFill>
        <p:spPr bwMode="auto">
          <a:xfrm>
            <a:off x="6732240" y="4653136"/>
            <a:ext cx="2088232" cy="1584176"/>
          </a:xfrm>
          <a:prstGeom prst="rect">
            <a:avLst/>
          </a:prstGeom>
          <a:noFill/>
        </p:spPr>
      </p:pic>
      <p:pic>
        <p:nvPicPr>
          <p:cNvPr id="8198" name="Picture 6" descr="C:\Users\1\Documents\дял презентаций\eptNjp8zPuQ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3284984"/>
            <a:ext cx="1342542" cy="1790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базе Центра «Взлёт» вас ждут интереснейшие объединения: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33554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Правила дорожного </a:t>
            </a:r>
          </a:p>
          <a:p>
            <a:r>
              <a:rPr lang="ru-RU" sz="2400" dirty="0" smtClean="0"/>
              <a:t>   движения</a:t>
            </a:r>
          </a:p>
          <a:p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 Английский язык</a:t>
            </a:r>
          </a:p>
          <a:p>
            <a:endParaRPr lang="ru-RU" sz="2400" dirty="0" smtClean="0"/>
          </a:p>
          <a:p>
            <a:endParaRPr lang="ru-RU" sz="2400" dirty="0" smtClean="0"/>
          </a:p>
        </p:txBody>
      </p:sp>
      <p:pic>
        <p:nvPicPr>
          <p:cNvPr id="7170" name="Picture 2" descr="C:\Users\1\Documents\дял презентаций\WbuKu8Jkm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852936"/>
            <a:ext cx="4716016" cy="3153836"/>
          </a:xfrm>
          <a:prstGeom prst="rect">
            <a:avLst/>
          </a:prstGeom>
          <a:noFill/>
        </p:spPr>
      </p:pic>
      <p:pic>
        <p:nvPicPr>
          <p:cNvPr id="7171" name="Picture 3" descr="C:\Users\1\Documents\дял презентаций\Bn0zOVYs5gI.jpg"/>
          <p:cNvPicPr>
            <a:picLocks noChangeAspect="1" noChangeArrowheads="1"/>
          </p:cNvPicPr>
          <p:nvPr/>
        </p:nvPicPr>
        <p:blipFill>
          <a:blip r:embed="rId4" cstate="print"/>
          <a:srcRect t="12167"/>
          <a:stretch>
            <a:fillRect/>
          </a:stretch>
        </p:blipFill>
        <p:spPr bwMode="auto">
          <a:xfrm>
            <a:off x="3995935" y="2852936"/>
            <a:ext cx="4752529" cy="3158716"/>
          </a:xfrm>
          <a:prstGeom prst="rect">
            <a:avLst/>
          </a:prstGeom>
          <a:noFill/>
        </p:spPr>
      </p:pic>
      <p:pic>
        <p:nvPicPr>
          <p:cNvPr id="1026" name="Picture 2" descr="C:\Users\1\Desktop\с телефона\ВЗЛЁТ\англ яз\IMG_6787-13-03-19-04-45.JPG"/>
          <p:cNvPicPr>
            <a:picLocks noChangeAspect="1" noChangeArrowheads="1"/>
          </p:cNvPicPr>
          <p:nvPr/>
        </p:nvPicPr>
        <p:blipFill>
          <a:blip r:embed="rId5" cstate="print"/>
          <a:srcRect t="10982"/>
          <a:stretch>
            <a:fillRect/>
          </a:stretch>
        </p:blipFill>
        <p:spPr bwMode="auto">
          <a:xfrm>
            <a:off x="3995936" y="2852936"/>
            <a:ext cx="4752528" cy="3172962"/>
          </a:xfrm>
          <a:prstGeom prst="rect">
            <a:avLst/>
          </a:prstGeom>
          <a:noFill/>
        </p:spPr>
      </p:pic>
      <p:pic>
        <p:nvPicPr>
          <p:cNvPr id="1027" name="Picture 3" descr="C:\Users\1\Desktop\с телефона\ВЗЛЁТ\англ яз\IMG_6121-13-03-19-04-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848925"/>
            <a:ext cx="4752528" cy="3186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332656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школах №№ 332, 333, 341, 458, 34, 338, 339, 26 </a:t>
            </a:r>
          </a:p>
          <a:p>
            <a:pPr algn="ctr"/>
            <a:r>
              <a:rPr lang="ru-RU" sz="2400" dirty="0" smtClean="0"/>
              <a:t>вас ждут объединения Центра «Взлёт»: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3235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Настольный теннис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Большой теннис</a:t>
            </a:r>
          </a:p>
        </p:txBody>
      </p:sp>
      <p:pic>
        <p:nvPicPr>
          <p:cNvPr id="4098" name="Picture 2" descr="C:\Users\1\Desktop\с телефона\ВЗЛЁТ\наст теннис\IMG_5471.JPG"/>
          <p:cNvPicPr>
            <a:picLocks noChangeAspect="1" noChangeArrowheads="1"/>
          </p:cNvPicPr>
          <p:nvPr/>
        </p:nvPicPr>
        <p:blipFill>
          <a:blip r:embed="rId3" cstate="print"/>
          <a:srcRect b="7237"/>
          <a:stretch>
            <a:fillRect/>
          </a:stretch>
        </p:blipFill>
        <p:spPr bwMode="auto">
          <a:xfrm>
            <a:off x="4067944" y="2924944"/>
            <a:ext cx="4657556" cy="3240360"/>
          </a:xfrm>
          <a:prstGeom prst="rect">
            <a:avLst/>
          </a:prstGeom>
          <a:noFill/>
        </p:spPr>
      </p:pic>
      <p:pic>
        <p:nvPicPr>
          <p:cNvPr id="4099" name="Picture 3" descr="C:\Users\1\Documents\дял презентаций\DSC_6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24944"/>
            <a:ext cx="4662470" cy="3240188"/>
          </a:xfrm>
          <a:prstGeom prst="rect">
            <a:avLst/>
          </a:prstGeom>
          <a:noFill/>
        </p:spPr>
      </p:pic>
      <p:pic>
        <p:nvPicPr>
          <p:cNvPr id="4100" name="Picture 4" descr="C:\Users\1\Documents\дял презентаций\f16.jpg"/>
          <p:cNvPicPr>
            <a:picLocks noChangeAspect="1" noChangeArrowheads="1"/>
          </p:cNvPicPr>
          <p:nvPr/>
        </p:nvPicPr>
        <p:blipFill>
          <a:blip r:embed="rId5" cstate="print"/>
          <a:srcRect b="4296"/>
          <a:stretch>
            <a:fillRect/>
          </a:stretch>
        </p:blipFill>
        <p:spPr bwMode="auto">
          <a:xfrm>
            <a:off x="4067944" y="2920126"/>
            <a:ext cx="4680520" cy="3256220"/>
          </a:xfrm>
          <a:prstGeom prst="rect">
            <a:avLst/>
          </a:prstGeom>
          <a:noFill/>
        </p:spPr>
      </p:pic>
      <p:pic>
        <p:nvPicPr>
          <p:cNvPr id="4101" name="Picture 5" descr="C:\Users\1\Documents\дял презентаций\tennis3.jpg"/>
          <p:cNvPicPr>
            <a:picLocks noChangeAspect="1" noChangeArrowheads="1"/>
          </p:cNvPicPr>
          <p:nvPr/>
        </p:nvPicPr>
        <p:blipFill>
          <a:blip r:embed="rId6" cstate="print"/>
          <a:srcRect l="16985" t="11424" b="2109"/>
          <a:stretch>
            <a:fillRect/>
          </a:stretch>
        </p:blipFill>
        <p:spPr bwMode="auto">
          <a:xfrm>
            <a:off x="4067944" y="2924943"/>
            <a:ext cx="4680520" cy="3240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332656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школах №№ 332, 333, 341, 458, 34, 338, 339, 26 </a:t>
            </a:r>
          </a:p>
          <a:p>
            <a:pPr algn="ctr"/>
            <a:r>
              <a:rPr lang="ru-RU" sz="2400" dirty="0" smtClean="0"/>
              <a:t>вас ждут объединения Центра «Взлёт»: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2444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Шахматы 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Юные туристы</a:t>
            </a:r>
          </a:p>
        </p:txBody>
      </p:sp>
      <p:pic>
        <p:nvPicPr>
          <p:cNvPr id="2050" name="Picture 2" descr="C:\Users\1\Desktop\с телефона\ВЗЛЁТ\шахматы\IMG_0860-14-03-19-10-44.jpeg"/>
          <p:cNvPicPr>
            <a:picLocks noChangeAspect="1" noChangeArrowheads="1"/>
          </p:cNvPicPr>
          <p:nvPr/>
        </p:nvPicPr>
        <p:blipFill>
          <a:blip r:embed="rId3" cstate="print"/>
          <a:srcRect t="33298" b="9471"/>
          <a:stretch>
            <a:fillRect/>
          </a:stretch>
        </p:blipFill>
        <p:spPr bwMode="auto">
          <a:xfrm>
            <a:off x="4139952" y="2780928"/>
            <a:ext cx="4623861" cy="3528392"/>
          </a:xfrm>
          <a:prstGeom prst="rect">
            <a:avLst/>
          </a:prstGeom>
          <a:noFill/>
        </p:spPr>
      </p:pic>
      <p:pic>
        <p:nvPicPr>
          <p:cNvPr id="2051" name="Picture 3" descr="C:\Users\1\Desktop\с телефона\ВЗЛЁТ\шахматы\FullSizeRender-14-03-19-10-44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780928"/>
            <a:ext cx="4680520" cy="3526088"/>
          </a:xfrm>
          <a:prstGeom prst="rect">
            <a:avLst/>
          </a:prstGeom>
          <a:noFill/>
        </p:spPr>
      </p:pic>
      <p:pic>
        <p:nvPicPr>
          <p:cNvPr id="2052" name="Picture 4" descr="C:\Users\1\Documents\дял презентаций\132f38751b740e4814c2db9b869407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776110"/>
            <a:ext cx="4680520" cy="3510390"/>
          </a:xfrm>
          <a:prstGeom prst="rect">
            <a:avLst/>
          </a:prstGeom>
          <a:noFill/>
        </p:spPr>
      </p:pic>
      <p:pic>
        <p:nvPicPr>
          <p:cNvPr id="2053" name="Picture 5" descr="C:\Users\1\Documents\дял презентаций\shkola-bezopasnost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776110"/>
            <a:ext cx="4680520" cy="3533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332656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школах №№ 332, 333, 341, 458, 34, 338, 339, 26 </a:t>
            </a:r>
          </a:p>
          <a:p>
            <a:pPr algn="ctr"/>
            <a:r>
              <a:rPr lang="ru-RU" sz="2400" dirty="0" smtClean="0"/>
              <a:t>вас ждут объединения Центра «Взлёт»: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14109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Самбо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Футбол</a:t>
            </a:r>
          </a:p>
        </p:txBody>
      </p:sp>
      <p:pic>
        <p:nvPicPr>
          <p:cNvPr id="5122" name="Picture 2" descr="C:\Users\1\Documents\дял презентаций\2599715b5a3bf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780928"/>
            <a:ext cx="5491121" cy="3528045"/>
          </a:xfrm>
          <a:prstGeom prst="rect">
            <a:avLst/>
          </a:prstGeom>
          <a:noFill/>
        </p:spPr>
      </p:pic>
      <p:pic>
        <p:nvPicPr>
          <p:cNvPr id="5123" name="Picture 3" descr="C:\Users\1\Documents\дял презентаций\05010379e28128e64be21e6348778736.jpg"/>
          <p:cNvPicPr>
            <a:picLocks noChangeAspect="1" noChangeArrowheads="1"/>
          </p:cNvPicPr>
          <p:nvPr/>
        </p:nvPicPr>
        <p:blipFill>
          <a:blip r:embed="rId4" cstate="print"/>
          <a:srcRect t="3258"/>
          <a:stretch>
            <a:fillRect/>
          </a:stretch>
        </p:blipFill>
        <p:spPr bwMode="auto">
          <a:xfrm>
            <a:off x="2915816" y="2780928"/>
            <a:ext cx="5472608" cy="3529574"/>
          </a:xfrm>
          <a:prstGeom prst="rect">
            <a:avLst/>
          </a:prstGeom>
          <a:noFill/>
        </p:spPr>
      </p:pic>
      <p:pic>
        <p:nvPicPr>
          <p:cNvPr id="5124" name="Picture 4" descr="C:\Users\1\Documents\дял презентаций\1369263602_rsrrrye-rrssryerr-sryerrs-ryir-rryorryo-sssrrrs-rrssrriryorye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7" y="2780928"/>
            <a:ext cx="5472607" cy="3541761"/>
          </a:xfrm>
          <a:prstGeom prst="rect">
            <a:avLst/>
          </a:prstGeom>
          <a:noFill/>
        </p:spPr>
      </p:pic>
      <p:pic>
        <p:nvPicPr>
          <p:cNvPr id="5125" name="Picture 5" descr="C:\Users\1\Documents\дял презентаций\f3b3d2cdb1f960da9978ed81611c7877.jpg"/>
          <p:cNvPicPr>
            <a:picLocks noChangeAspect="1" noChangeArrowheads="1"/>
          </p:cNvPicPr>
          <p:nvPr/>
        </p:nvPicPr>
        <p:blipFill>
          <a:blip r:embed="rId6" cstate="print"/>
          <a:srcRect l="2360" r="15027"/>
          <a:stretch>
            <a:fillRect/>
          </a:stretch>
        </p:blipFill>
        <p:spPr bwMode="auto">
          <a:xfrm>
            <a:off x="2915816" y="2780928"/>
            <a:ext cx="5493802" cy="3563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332656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школах №№ 332, 333, 341, 458, 34, 338, 339, 26 </a:t>
            </a:r>
          </a:p>
          <a:p>
            <a:pPr algn="ctr"/>
            <a:r>
              <a:rPr lang="ru-RU" sz="2400" dirty="0" smtClean="0"/>
              <a:t>вас ждут объединения Центра «Взлёт»: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3092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Вокальная студия</a:t>
            </a:r>
          </a:p>
          <a:p>
            <a:r>
              <a:rPr lang="ru-RU" sz="2400" dirty="0" smtClean="0"/>
              <a:t>   «Ровесник»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Школа лидерского</a:t>
            </a:r>
          </a:p>
          <a:p>
            <a:r>
              <a:rPr lang="ru-RU" sz="2400" dirty="0" smtClean="0"/>
              <a:t>   мастерства</a:t>
            </a:r>
          </a:p>
        </p:txBody>
      </p:sp>
      <p:pic>
        <p:nvPicPr>
          <p:cNvPr id="3074" name="Picture 2" descr="C:\Users\1\Desktop\с телефона\ВЗЛЁТ\YG57r1e2f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08893"/>
            <a:ext cx="4968552" cy="3299429"/>
          </a:xfrm>
          <a:prstGeom prst="rect">
            <a:avLst/>
          </a:prstGeom>
          <a:noFill/>
        </p:spPr>
      </p:pic>
      <p:pic>
        <p:nvPicPr>
          <p:cNvPr id="3075" name="Picture 3" descr="C:\Users\1\Documents\дял презентаций\3t84ZOYn3-Y.jpg"/>
          <p:cNvPicPr>
            <a:picLocks noChangeAspect="1" noChangeArrowheads="1"/>
          </p:cNvPicPr>
          <p:nvPr/>
        </p:nvPicPr>
        <p:blipFill>
          <a:blip r:embed="rId4" cstate="print"/>
          <a:srcRect b="11268"/>
          <a:stretch>
            <a:fillRect/>
          </a:stretch>
        </p:blipFill>
        <p:spPr bwMode="auto">
          <a:xfrm>
            <a:off x="3851920" y="2906180"/>
            <a:ext cx="4968552" cy="3306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332656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школах №№ 332, 333, 341, 458, 34, 338, 339, 26 </a:t>
            </a:r>
          </a:p>
          <a:p>
            <a:pPr algn="ctr"/>
            <a:r>
              <a:rPr lang="ru-RU" sz="2400" dirty="0" smtClean="0"/>
              <a:t>вас ждут объединения Центра «Взлёт»: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28729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</a:t>
            </a:r>
            <a:r>
              <a:rPr lang="ru-RU" sz="2400" dirty="0" err="1" smtClean="0"/>
              <a:t>Зарничка</a:t>
            </a:r>
            <a:endParaRPr lang="ru-RU" sz="2400" dirty="0" smtClean="0"/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Город наш</a:t>
            </a:r>
          </a:p>
          <a:p>
            <a:r>
              <a:rPr lang="ru-RU" sz="2400" dirty="0" smtClean="0"/>
              <a:t>   Санкт-Петербург</a:t>
            </a:r>
          </a:p>
        </p:txBody>
      </p:sp>
      <p:pic>
        <p:nvPicPr>
          <p:cNvPr id="10242" name="Picture 2" descr="C:\Users\1\Documents\дял презентаций\0014-01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96952"/>
            <a:ext cx="4841268" cy="3227512"/>
          </a:xfrm>
          <a:prstGeom prst="rect">
            <a:avLst/>
          </a:prstGeom>
          <a:noFill/>
        </p:spPr>
      </p:pic>
      <p:pic>
        <p:nvPicPr>
          <p:cNvPr id="10243" name="Picture 3" descr="C:\Users\1\Documents\дял презентаций\99067_html_m21468972.jpg"/>
          <p:cNvPicPr>
            <a:picLocks noChangeAspect="1" noChangeArrowheads="1"/>
          </p:cNvPicPr>
          <p:nvPr/>
        </p:nvPicPr>
        <p:blipFill>
          <a:blip r:embed="rId4" cstate="print"/>
          <a:srcRect t="6677"/>
          <a:stretch>
            <a:fillRect/>
          </a:stretch>
        </p:blipFill>
        <p:spPr bwMode="auto">
          <a:xfrm>
            <a:off x="3851920" y="2956478"/>
            <a:ext cx="4824536" cy="3276016"/>
          </a:xfrm>
          <a:prstGeom prst="rect">
            <a:avLst/>
          </a:prstGeom>
          <a:noFill/>
        </p:spPr>
      </p:pic>
      <p:pic>
        <p:nvPicPr>
          <p:cNvPr id="10244" name="Picture 4" descr="C:\Users\1\Documents\дял презентаций\maxresdefault.jpg"/>
          <p:cNvPicPr>
            <a:picLocks noChangeAspect="1" noChangeArrowheads="1"/>
          </p:cNvPicPr>
          <p:nvPr/>
        </p:nvPicPr>
        <p:blipFill>
          <a:blip r:embed="rId5" cstate="print"/>
          <a:srcRect r="16142"/>
          <a:stretch>
            <a:fillRect/>
          </a:stretch>
        </p:blipFill>
        <p:spPr bwMode="auto">
          <a:xfrm>
            <a:off x="3851920" y="2924943"/>
            <a:ext cx="4896544" cy="3284475"/>
          </a:xfrm>
          <a:prstGeom prst="rect">
            <a:avLst/>
          </a:prstGeom>
          <a:noFill/>
        </p:spPr>
      </p:pic>
      <p:pic>
        <p:nvPicPr>
          <p:cNvPr id="10245" name="Picture 5" descr="C:\Users\1\Documents\дял презентаций\dsc01291-833x625-15144332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924944"/>
            <a:ext cx="4896544" cy="3354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332656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школах №№ 332, 333, 341, 458, 34, 338, 339, 26 </a:t>
            </a:r>
          </a:p>
          <a:p>
            <a:pPr algn="ctr"/>
            <a:r>
              <a:rPr lang="ru-RU" sz="2400" dirty="0" smtClean="0"/>
              <a:t>вас ждут объединения Центра «Взлёт»: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2962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Спортивные игры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Подвижные игры</a:t>
            </a:r>
          </a:p>
        </p:txBody>
      </p:sp>
      <p:pic>
        <p:nvPicPr>
          <p:cNvPr id="6146" name="Picture 2" descr="C:\Users\1\Documents\дял презентаций\medium_TASS_23623210-1.jpg"/>
          <p:cNvPicPr>
            <a:picLocks noChangeAspect="1" noChangeArrowheads="1"/>
          </p:cNvPicPr>
          <p:nvPr/>
        </p:nvPicPr>
        <p:blipFill>
          <a:blip r:embed="rId3" cstate="print"/>
          <a:srcRect l="7753" r="17389"/>
          <a:stretch>
            <a:fillRect/>
          </a:stretch>
        </p:blipFill>
        <p:spPr bwMode="auto">
          <a:xfrm>
            <a:off x="4139952" y="2834555"/>
            <a:ext cx="4464496" cy="3356195"/>
          </a:xfrm>
          <a:prstGeom prst="rect">
            <a:avLst/>
          </a:prstGeom>
          <a:noFill/>
        </p:spPr>
      </p:pic>
      <p:pic>
        <p:nvPicPr>
          <p:cNvPr id="6148" name="Picture 4" descr="C:\Users\1\Documents\дял презентаций\OV0XQk2rG-k.jpg"/>
          <p:cNvPicPr>
            <a:picLocks noChangeAspect="1" noChangeArrowheads="1"/>
          </p:cNvPicPr>
          <p:nvPr/>
        </p:nvPicPr>
        <p:blipFill>
          <a:blip r:embed="rId4" cstate="print"/>
          <a:srcRect l="17043" b="8168"/>
          <a:stretch>
            <a:fillRect/>
          </a:stretch>
        </p:blipFill>
        <p:spPr bwMode="auto">
          <a:xfrm>
            <a:off x="4139952" y="2817960"/>
            <a:ext cx="4536504" cy="3419354"/>
          </a:xfrm>
          <a:prstGeom prst="rect">
            <a:avLst/>
          </a:prstGeom>
          <a:noFill/>
        </p:spPr>
      </p:pic>
      <p:pic>
        <p:nvPicPr>
          <p:cNvPr id="6149" name="Picture 5" descr="C:\Users\1\Documents\дял презентаций\article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799074"/>
            <a:ext cx="4608512" cy="3454570"/>
          </a:xfrm>
          <a:prstGeom prst="rect">
            <a:avLst/>
          </a:prstGeom>
          <a:noFill/>
        </p:spPr>
      </p:pic>
      <p:pic>
        <p:nvPicPr>
          <p:cNvPr id="6151" name="Picture 7" descr="C:\Users\1\Documents\дял презентаций\6YDdbCJ7BAc-1024x682.jpg"/>
          <p:cNvPicPr>
            <a:picLocks noChangeAspect="1" noChangeArrowheads="1"/>
          </p:cNvPicPr>
          <p:nvPr/>
        </p:nvPicPr>
        <p:blipFill>
          <a:blip r:embed="rId6" cstate="print"/>
          <a:srcRect r="20828" b="9116"/>
          <a:stretch>
            <a:fillRect/>
          </a:stretch>
        </p:blipFill>
        <p:spPr bwMode="auto">
          <a:xfrm>
            <a:off x="4139952" y="2769004"/>
            <a:ext cx="4608512" cy="3468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275856" y="476672"/>
            <a:ext cx="28288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2708920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/>
              <a:t>В Центре «Взлёт» вас всегда ждёт всё самое интересное!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1196752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Центр «Взлёт» реализует программы </a:t>
            </a:r>
          </a:p>
          <a:p>
            <a:r>
              <a:rPr lang="ru-RU" sz="2400" b="1" dirty="0"/>
              <a:t>гражданско-патриотического воспитания </a:t>
            </a:r>
            <a:r>
              <a:rPr lang="ru-RU" sz="2400" dirty="0" smtClean="0"/>
              <a:t>учащихся</a:t>
            </a:r>
            <a:r>
              <a:rPr lang="ru-RU" sz="2400" dirty="0" smtClean="0"/>
              <a:t>.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/>
              <a:t>Основная деятельность совершается по следующим </a:t>
            </a:r>
            <a:r>
              <a:rPr lang="ru-RU" sz="2400" dirty="0" smtClean="0"/>
              <a:t>направленностям: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социально-педагогическая;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физкультурно-спортивная;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художественная.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013176"/>
            <a:ext cx="857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 Центре «Взлёт» функционируют </a:t>
            </a:r>
            <a:endParaRPr lang="ru-RU" sz="2400" dirty="0" smtClean="0"/>
          </a:p>
          <a:p>
            <a:pPr algn="ctr"/>
            <a:r>
              <a:rPr lang="ru-RU" sz="2400" b="1" dirty="0" smtClean="0"/>
              <a:t>37</a:t>
            </a:r>
            <a:r>
              <a:rPr lang="ru-RU" sz="2400" dirty="0" smtClean="0"/>
              <a:t> </a:t>
            </a:r>
            <a:r>
              <a:rPr lang="ru-RU" sz="2400" dirty="0"/>
              <a:t>детских и молодёжных </a:t>
            </a:r>
            <a:r>
              <a:rPr lang="ru-RU" sz="2400" dirty="0" smtClean="0"/>
              <a:t>объединений</a:t>
            </a:r>
            <a:r>
              <a:rPr lang="ru-RU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базе Центра «Взлёт» вас ждут интереснейшие объединения: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31406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Меткий стрелок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Общая физическая </a:t>
            </a:r>
          </a:p>
          <a:p>
            <a:r>
              <a:rPr lang="ru-RU" sz="2400" dirty="0" smtClean="0"/>
              <a:t>   подготовка</a:t>
            </a:r>
          </a:p>
        </p:txBody>
      </p:sp>
      <p:pic>
        <p:nvPicPr>
          <p:cNvPr id="1026" name="Picture 2" descr="C:\Users\1\Documents\дял презентаций\RD8ETRQtm3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5909" y="2780928"/>
            <a:ext cx="5136570" cy="3852428"/>
          </a:xfrm>
          <a:prstGeom prst="rect">
            <a:avLst/>
          </a:prstGeom>
          <a:noFill/>
        </p:spPr>
      </p:pic>
      <p:pic>
        <p:nvPicPr>
          <p:cNvPr id="1027" name="Picture 3" descr="C:\Users\1\Documents\дял презентаций\eOT51kfS0E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5909" y="2780928"/>
            <a:ext cx="5136570" cy="3852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базе Центра «Взлёт» вас ждут интереснейшие объединения: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3126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 Уроки Гиппократа</a:t>
            </a:r>
          </a:p>
          <a:p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Я буду здоровым</a:t>
            </a:r>
          </a:p>
        </p:txBody>
      </p:sp>
      <p:pic>
        <p:nvPicPr>
          <p:cNvPr id="2050" name="Picture 2" descr="C:\Users\1\Documents\дял презентаций\kD2Fn8Ti6E8.jpg"/>
          <p:cNvPicPr>
            <a:picLocks noChangeAspect="1" noChangeArrowheads="1"/>
          </p:cNvPicPr>
          <p:nvPr/>
        </p:nvPicPr>
        <p:blipFill>
          <a:blip r:embed="rId3" cstate="print"/>
          <a:srcRect l="9377" t="5358" r="30340"/>
          <a:stretch>
            <a:fillRect/>
          </a:stretch>
        </p:blipFill>
        <p:spPr bwMode="auto">
          <a:xfrm>
            <a:off x="5508104" y="2924944"/>
            <a:ext cx="2790568" cy="3285794"/>
          </a:xfrm>
          <a:prstGeom prst="rect">
            <a:avLst/>
          </a:prstGeom>
          <a:noFill/>
        </p:spPr>
      </p:pic>
      <p:pic>
        <p:nvPicPr>
          <p:cNvPr id="7170" name="Picture 2" descr="C:\Users\1\Documents\дял презентаций\big_practice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852936"/>
            <a:ext cx="4585692" cy="3378126"/>
          </a:xfrm>
          <a:prstGeom prst="rect">
            <a:avLst/>
          </a:prstGeom>
          <a:noFill/>
        </p:spPr>
      </p:pic>
      <p:pic>
        <p:nvPicPr>
          <p:cNvPr id="7171" name="Picture 3" descr="C:\Users\1\Desktop\с телефона\ВЗЛЁТ\Я буду здоровым\2014-01-15 15.33.41.jpg"/>
          <p:cNvPicPr>
            <a:picLocks noChangeAspect="1" noChangeArrowheads="1"/>
          </p:cNvPicPr>
          <p:nvPr/>
        </p:nvPicPr>
        <p:blipFill>
          <a:blip r:embed="rId5" cstate="print"/>
          <a:srcRect b="11055"/>
          <a:stretch>
            <a:fillRect/>
          </a:stretch>
        </p:blipFill>
        <p:spPr bwMode="auto">
          <a:xfrm>
            <a:off x="3995936" y="2852936"/>
            <a:ext cx="4680520" cy="3384376"/>
          </a:xfrm>
          <a:prstGeom prst="rect">
            <a:avLst/>
          </a:prstGeom>
          <a:noFill/>
        </p:spPr>
      </p:pic>
      <p:pic>
        <p:nvPicPr>
          <p:cNvPr id="7172" name="Picture 4" descr="C:\Users\1\Desktop\с телефона\ВЗЛЁТ\Я буду здоровым\2014-01-15 15.33.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852936"/>
            <a:ext cx="4701813" cy="3364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базе Центра «Взлёт» вас ждут интереснейшие объединения: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27206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Ритмопластика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</a:t>
            </a:r>
            <a:r>
              <a:rPr lang="ru-RU" sz="2400" dirty="0" err="1" smtClean="0"/>
              <a:t>Бисероплетение</a:t>
            </a:r>
            <a:endParaRPr lang="ru-RU" sz="2400" dirty="0" smtClean="0"/>
          </a:p>
        </p:txBody>
      </p:sp>
      <p:pic>
        <p:nvPicPr>
          <p:cNvPr id="3074" name="Picture 2" descr="C:\Users\1\Documents\дял презентаций\eTqrpcd39us.jpg"/>
          <p:cNvPicPr>
            <a:picLocks noChangeAspect="1" noChangeArrowheads="1"/>
          </p:cNvPicPr>
          <p:nvPr/>
        </p:nvPicPr>
        <p:blipFill>
          <a:blip r:embed="rId3" cstate="print"/>
          <a:srcRect l="13402" t="25811" r="4698"/>
          <a:stretch>
            <a:fillRect/>
          </a:stretch>
        </p:blipFill>
        <p:spPr bwMode="auto">
          <a:xfrm>
            <a:off x="3923928" y="2996952"/>
            <a:ext cx="4808360" cy="3266728"/>
          </a:xfrm>
          <a:prstGeom prst="rect">
            <a:avLst/>
          </a:prstGeom>
          <a:noFill/>
        </p:spPr>
      </p:pic>
      <p:pic>
        <p:nvPicPr>
          <p:cNvPr id="3075" name="Picture 3" descr="C:\Users\1\Documents\дял презентаций\yxZTX1Yh5GU.jpg"/>
          <p:cNvPicPr>
            <a:picLocks noChangeAspect="1" noChangeArrowheads="1"/>
          </p:cNvPicPr>
          <p:nvPr/>
        </p:nvPicPr>
        <p:blipFill>
          <a:blip r:embed="rId4" cstate="print"/>
          <a:srcRect t="14289"/>
          <a:stretch>
            <a:fillRect/>
          </a:stretch>
        </p:blipFill>
        <p:spPr bwMode="auto">
          <a:xfrm>
            <a:off x="3635896" y="2996952"/>
            <a:ext cx="5120577" cy="3291677"/>
          </a:xfrm>
          <a:prstGeom prst="rect">
            <a:avLst/>
          </a:prstGeom>
          <a:noFill/>
        </p:spPr>
      </p:pic>
      <p:pic>
        <p:nvPicPr>
          <p:cNvPr id="8194" name="Picture 2" descr="C:\Users\1\Documents\дял презентаций\detsad-388871-1448789827.jpg"/>
          <p:cNvPicPr>
            <a:picLocks noChangeAspect="1" noChangeArrowheads="1"/>
          </p:cNvPicPr>
          <p:nvPr/>
        </p:nvPicPr>
        <p:blipFill>
          <a:blip r:embed="rId5" cstate="print"/>
          <a:srcRect b="8200"/>
          <a:stretch>
            <a:fillRect/>
          </a:stretch>
        </p:blipFill>
        <p:spPr bwMode="auto">
          <a:xfrm>
            <a:off x="3635896" y="2936367"/>
            <a:ext cx="5112568" cy="3372953"/>
          </a:xfrm>
          <a:prstGeom prst="rect">
            <a:avLst/>
          </a:prstGeom>
          <a:noFill/>
        </p:spPr>
      </p:pic>
      <p:pic>
        <p:nvPicPr>
          <p:cNvPr id="8195" name="Picture 3" descr="C:\Users\1\Documents\дял презентаций\Бисероплетение_дети-6-860x645.jpg"/>
          <p:cNvPicPr>
            <a:picLocks noChangeAspect="1" noChangeArrowheads="1"/>
          </p:cNvPicPr>
          <p:nvPr/>
        </p:nvPicPr>
        <p:blipFill>
          <a:blip r:embed="rId6" cstate="print"/>
          <a:srcRect t="10491" b="2472"/>
          <a:stretch>
            <a:fillRect/>
          </a:stretch>
        </p:blipFill>
        <p:spPr bwMode="auto">
          <a:xfrm>
            <a:off x="3635896" y="2924944"/>
            <a:ext cx="5184576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базе Центра «Взлёт» вас ждут интереснейшие объединения: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32768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Настольная игра ГО</a:t>
            </a:r>
          </a:p>
          <a:p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Театральная студия</a:t>
            </a:r>
          </a:p>
          <a:p>
            <a:r>
              <a:rPr lang="ru-RU" sz="2400" dirty="0" smtClean="0"/>
              <a:t>   «Диалог»</a:t>
            </a:r>
          </a:p>
        </p:txBody>
      </p:sp>
      <p:pic>
        <p:nvPicPr>
          <p:cNvPr id="4098" name="Picture 2" descr="C:\Users\1\Documents\дял презентаций\01Gh6NxLN6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24944"/>
            <a:ext cx="4464496" cy="3345831"/>
          </a:xfrm>
          <a:prstGeom prst="rect">
            <a:avLst/>
          </a:prstGeom>
          <a:noFill/>
        </p:spPr>
      </p:pic>
      <p:pic>
        <p:nvPicPr>
          <p:cNvPr id="4099" name="Picture 3" descr="C:\Users\1\Documents\дял презентаций\m5IS_EVXo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924944"/>
            <a:ext cx="4464496" cy="3343554"/>
          </a:xfrm>
          <a:prstGeom prst="rect">
            <a:avLst/>
          </a:prstGeom>
          <a:noFill/>
        </p:spPr>
      </p:pic>
      <p:pic>
        <p:nvPicPr>
          <p:cNvPr id="4100" name="Picture 4" descr="C:\Users\1\Desktop\с телефона\ДИАЛОГ\IMG_20190215_152711.jpg"/>
          <p:cNvPicPr>
            <a:picLocks noChangeAspect="1" noChangeArrowheads="1"/>
          </p:cNvPicPr>
          <p:nvPr/>
        </p:nvPicPr>
        <p:blipFill>
          <a:blip r:embed="rId5" cstate="print"/>
          <a:srcRect t="24727" b="20010"/>
          <a:stretch>
            <a:fillRect/>
          </a:stretch>
        </p:blipFill>
        <p:spPr bwMode="auto">
          <a:xfrm>
            <a:off x="4253107" y="2924944"/>
            <a:ext cx="4495357" cy="3384376"/>
          </a:xfrm>
          <a:prstGeom prst="rect">
            <a:avLst/>
          </a:prstGeom>
          <a:noFill/>
        </p:spPr>
      </p:pic>
      <p:pic>
        <p:nvPicPr>
          <p:cNvPr id="4102" name="Picture 6" descr="C:\Users\1\Desktop\с телефона\вотсап\IMG-20181225-WA0005.jpg"/>
          <p:cNvPicPr>
            <a:picLocks noChangeAspect="1" noChangeArrowheads="1"/>
          </p:cNvPicPr>
          <p:nvPr/>
        </p:nvPicPr>
        <p:blipFill>
          <a:blip r:embed="rId6" cstate="print"/>
          <a:srcRect t="9999" r="8856"/>
          <a:stretch>
            <a:fillRect/>
          </a:stretch>
        </p:blipFill>
        <p:spPr bwMode="auto">
          <a:xfrm>
            <a:off x="4211960" y="2924944"/>
            <a:ext cx="456982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базе Центра «Взлёт» вас ждут интереснейшие объединения: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3385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Пластилиновый мир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Кружевоплетение</a:t>
            </a:r>
          </a:p>
        </p:txBody>
      </p:sp>
      <p:pic>
        <p:nvPicPr>
          <p:cNvPr id="5124" name="Picture 4" descr="C:\Users\1\Downloads\IMG_20181112_184419_HDR.jpg"/>
          <p:cNvPicPr>
            <a:picLocks noChangeAspect="1" noChangeArrowheads="1"/>
          </p:cNvPicPr>
          <p:nvPr/>
        </p:nvPicPr>
        <p:blipFill>
          <a:blip r:embed="rId3" cstate="print"/>
          <a:srcRect l="4162" t="19422" r="7400"/>
          <a:stretch>
            <a:fillRect/>
          </a:stretch>
        </p:blipFill>
        <p:spPr bwMode="auto">
          <a:xfrm>
            <a:off x="4139952" y="2924944"/>
            <a:ext cx="4540047" cy="3102424"/>
          </a:xfrm>
          <a:prstGeom prst="rect">
            <a:avLst/>
          </a:prstGeom>
          <a:noFill/>
        </p:spPr>
      </p:pic>
      <p:pic>
        <p:nvPicPr>
          <p:cNvPr id="5125" name="Picture 5" descr="C:\Users\1\Downloads\IMG_20190121_184412_HDR.jpg"/>
          <p:cNvPicPr>
            <a:picLocks noChangeAspect="1" noChangeArrowheads="1"/>
          </p:cNvPicPr>
          <p:nvPr/>
        </p:nvPicPr>
        <p:blipFill>
          <a:blip r:embed="rId4" cstate="print"/>
          <a:srcRect t="2288" b="6187"/>
          <a:stretch>
            <a:fillRect/>
          </a:stretch>
        </p:blipFill>
        <p:spPr bwMode="auto">
          <a:xfrm>
            <a:off x="4139952" y="2852936"/>
            <a:ext cx="4608513" cy="3096344"/>
          </a:xfrm>
          <a:prstGeom prst="rect">
            <a:avLst/>
          </a:prstGeom>
          <a:noFill/>
        </p:spPr>
      </p:pic>
      <p:pic>
        <p:nvPicPr>
          <p:cNvPr id="9218" name="Picture 2" descr="C:\Users\1\Desktop\с телефона\ВЗЛЁТ\кружево\новогодний шарик Титова Анастасия (2).jpg"/>
          <p:cNvPicPr>
            <a:picLocks noChangeAspect="1" noChangeArrowheads="1"/>
          </p:cNvPicPr>
          <p:nvPr/>
        </p:nvPicPr>
        <p:blipFill>
          <a:blip r:embed="rId5" cstate="print"/>
          <a:srcRect l="-288" t="34377" b="4640"/>
          <a:stretch>
            <a:fillRect/>
          </a:stretch>
        </p:blipFill>
        <p:spPr bwMode="auto">
          <a:xfrm>
            <a:off x="4067944" y="2852936"/>
            <a:ext cx="4680520" cy="3168352"/>
          </a:xfrm>
          <a:prstGeom prst="rect">
            <a:avLst/>
          </a:prstGeom>
          <a:noFill/>
        </p:spPr>
      </p:pic>
      <p:pic>
        <p:nvPicPr>
          <p:cNvPr id="9219" name="Picture 3" descr="C:\Users\1\Desktop\с телефона\ВЗЛЁТ\кружево\маша кузьмина (4).jpg"/>
          <p:cNvPicPr>
            <a:picLocks noChangeAspect="1" noChangeArrowheads="1"/>
          </p:cNvPicPr>
          <p:nvPr/>
        </p:nvPicPr>
        <p:blipFill>
          <a:blip r:embed="rId6" cstate="print"/>
          <a:srcRect b="14021"/>
          <a:stretch>
            <a:fillRect/>
          </a:stretch>
        </p:blipFill>
        <p:spPr bwMode="auto">
          <a:xfrm>
            <a:off x="4067944" y="2849634"/>
            <a:ext cx="4680520" cy="3171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базе Центра «Взлёт» вас ждут интереснейшие объединения: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429000"/>
            <a:ext cx="3857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Флористика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Волшебный мир бумаги</a:t>
            </a:r>
          </a:p>
        </p:txBody>
      </p:sp>
      <p:pic>
        <p:nvPicPr>
          <p:cNvPr id="9218" name="Picture 2" descr="C:\Users\1\Documents\дял презентаций\L2dEmHA3MQg.jpg"/>
          <p:cNvPicPr>
            <a:picLocks noChangeAspect="1" noChangeArrowheads="1"/>
          </p:cNvPicPr>
          <p:nvPr/>
        </p:nvPicPr>
        <p:blipFill>
          <a:blip r:embed="rId3" cstate="print"/>
          <a:srcRect l="7864"/>
          <a:stretch>
            <a:fillRect/>
          </a:stretch>
        </p:blipFill>
        <p:spPr bwMode="auto">
          <a:xfrm>
            <a:off x="4572000" y="2852936"/>
            <a:ext cx="4218045" cy="3433564"/>
          </a:xfrm>
          <a:prstGeom prst="rect">
            <a:avLst/>
          </a:prstGeom>
          <a:noFill/>
        </p:spPr>
      </p:pic>
      <p:pic>
        <p:nvPicPr>
          <p:cNvPr id="9219" name="Picture 3" descr="C:\Users\1\Documents\дял презентаций\mmOw5Ge0VO8.jpg"/>
          <p:cNvPicPr>
            <a:picLocks noChangeAspect="1" noChangeArrowheads="1"/>
          </p:cNvPicPr>
          <p:nvPr/>
        </p:nvPicPr>
        <p:blipFill>
          <a:blip r:embed="rId4" cstate="print"/>
          <a:srcRect l="45384" t="16809" b="4751"/>
          <a:stretch>
            <a:fillRect/>
          </a:stretch>
        </p:blipFill>
        <p:spPr bwMode="auto">
          <a:xfrm>
            <a:off x="4572000" y="2834457"/>
            <a:ext cx="4248472" cy="3474863"/>
          </a:xfrm>
          <a:prstGeom prst="rect">
            <a:avLst/>
          </a:prstGeom>
          <a:noFill/>
        </p:spPr>
      </p:pic>
      <p:pic>
        <p:nvPicPr>
          <p:cNvPr id="9220" name="Picture 4" descr="C:\Users\1\Documents\дял презентаций\pwlJHPoGCwM.jpg"/>
          <p:cNvPicPr>
            <a:picLocks noChangeAspect="1" noChangeArrowheads="1"/>
          </p:cNvPicPr>
          <p:nvPr/>
        </p:nvPicPr>
        <p:blipFill>
          <a:blip r:embed="rId5" cstate="print"/>
          <a:srcRect b="1695"/>
          <a:stretch>
            <a:fillRect/>
          </a:stretch>
        </p:blipFill>
        <p:spPr bwMode="auto">
          <a:xfrm rot="16200000">
            <a:off x="4971549" y="2447277"/>
            <a:ext cx="3449374" cy="4248472"/>
          </a:xfrm>
          <a:prstGeom prst="rect">
            <a:avLst/>
          </a:prstGeom>
          <a:noFill/>
        </p:spPr>
      </p:pic>
      <p:pic>
        <p:nvPicPr>
          <p:cNvPr id="9221" name="Picture 5" descr="C:\Users\1\Documents\дял презентаций\kXDrNjq5yhU.jpg"/>
          <p:cNvPicPr>
            <a:picLocks noChangeAspect="1" noChangeArrowheads="1"/>
          </p:cNvPicPr>
          <p:nvPr/>
        </p:nvPicPr>
        <p:blipFill>
          <a:blip r:embed="rId6" cstate="print"/>
          <a:srcRect t="4778" b="16386"/>
          <a:stretch>
            <a:fillRect/>
          </a:stretch>
        </p:blipFill>
        <p:spPr bwMode="auto">
          <a:xfrm>
            <a:off x="4572000" y="2852936"/>
            <a:ext cx="4259288" cy="3456384"/>
          </a:xfrm>
          <a:prstGeom prst="rect">
            <a:avLst/>
          </a:prstGeom>
          <a:noFill/>
        </p:spPr>
      </p:pic>
      <p:pic>
        <p:nvPicPr>
          <p:cNvPr id="9222" name="Picture 6" descr="C:\Users\1\Documents\дял презентаций\19mYMg-v5Tw.jpg"/>
          <p:cNvPicPr>
            <a:picLocks noChangeAspect="1" noChangeArrowheads="1"/>
          </p:cNvPicPr>
          <p:nvPr/>
        </p:nvPicPr>
        <p:blipFill>
          <a:blip r:embed="rId7" cstate="print"/>
          <a:srcRect b="12863"/>
          <a:stretch>
            <a:fillRect/>
          </a:stretch>
        </p:blipFill>
        <p:spPr bwMode="auto">
          <a:xfrm>
            <a:off x="4571999" y="2852936"/>
            <a:ext cx="4248473" cy="3474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Рисунок1пнж.png"/>
          <p:cNvPicPr>
            <a:picLocks noChangeAspect="1" noChangeArrowheads="1"/>
          </p:cNvPicPr>
          <p:nvPr/>
        </p:nvPicPr>
        <p:blipFill>
          <a:blip r:embed="rId2" cstate="print"/>
          <a:srcRect l="6989" t="13029" r="5647" b="17340"/>
          <a:stretch>
            <a:fillRect/>
          </a:stretch>
        </p:blipFill>
        <p:spPr bwMode="auto">
          <a:xfrm>
            <a:off x="3851920" y="188640"/>
            <a:ext cx="1584176" cy="88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3429000"/>
            <a:ext cx="23455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dirty="0" smtClean="0"/>
              <a:t> Юный эколог</a:t>
            </a:r>
          </a:p>
          <a:p>
            <a:pPr>
              <a:buFont typeface="Arial" charset="0"/>
              <a:buChar char="•"/>
            </a:pPr>
            <a:endParaRPr lang="ru-RU" sz="2400" dirty="0" smtClean="0"/>
          </a:p>
          <a:p>
            <a:pPr>
              <a:buFont typeface="Arial" charset="0"/>
              <a:buChar char="•"/>
            </a:pPr>
            <a:r>
              <a:rPr lang="ru-RU" sz="2400" dirty="0" smtClean="0"/>
              <a:t> Курс личной</a:t>
            </a:r>
          </a:p>
          <a:p>
            <a:r>
              <a:rPr lang="ru-RU" sz="2400" dirty="0" smtClean="0"/>
              <a:t>   безопасности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34076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На базе Центра «Взлёт» вас ждут интереснейшие объединения:</a:t>
            </a:r>
            <a:endParaRPr lang="ru-RU" sz="2400" dirty="0"/>
          </a:p>
        </p:txBody>
      </p:sp>
      <p:pic>
        <p:nvPicPr>
          <p:cNvPr id="6146" name="Picture 2" descr="C:\Users\1\Desktop\с телефона\ВЗЛЁТ\IMG-20190310-WA0003.jpg"/>
          <p:cNvPicPr>
            <a:picLocks noChangeAspect="1" noChangeArrowheads="1"/>
          </p:cNvPicPr>
          <p:nvPr/>
        </p:nvPicPr>
        <p:blipFill>
          <a:blip r:embed="rId3" cstate="print"/>
          <a:srcRect l="3770" t="25136" r="3227"/>
          <a:stretch>
            <a:fillRect/>
          </a:stretch>
        </p:blipFill>
        <p:spPr bwMode="auto">
          <a:xfrm>
            <a:off x="3347864" y="2924944"/>
            <a:ext cx="5328592" cy="3217032"/>
          </a:xfrm>
          <a:prstGeom prst="rect">
            <a:avLst/>
          </a:prstGeom>
          <a:noFill/>
        </p:spPr>
      </p:pic>
      <p:pic>
        <p:nvPicPr>
          <p:cNvPr id="6147" name="Picture 3" descr="C:\Users\1\Desktop\с телефона\ВЗЛЁТ\IMG-20190311-WA0001.jpg"/>
          <p:cNvPicPr>
            <a:picLocks noChangeAspect="1" noChangeArrowheads="1"/>
          </p:cNvPicPr>
          <p:nvPr/>
        </p:nvPicPr>
        <p:blipFill>
          <a:blip r:embed="rId4" cstate="print"/>
          <a:srcRect t="8134" b="2391"/>
          <a:stretch>
            <a:fillRect/>
          </a:stretch>
        </p:blipFill>
        <p:spPr bwMode="auto">
          <a:xfrm>
            <a:off x="3347864" y="2924944"/>
            <a:ext cx="5328592" cy="3237546"/>
          </a:xfrm>
          <a:prstGeom prst="rect">
            <a:avLst/>
          </a:prstGeom>
          <a:noFill/>
        </p:spPr>
      </p:pic>
      <p:pic>
        <p:nvPicPr>
          <p:cNvPr id="6148" name="Picture 4" descr="C:\Users\1\Documents\дял презентаций\TABSChP8PbQ.jpg"/>
          <p:cNvPicPr>
            <a:picLocks noChangeAspect="1" noChangeArrowheads="1"/>
          </p:cNvPicPr>
          <p:nvPr/>
        </p:nvPicPr>
        <p:blipFill>
          <a:blip r:embed="rId5" cstate="print"/>
          <a:srcRect t="14567" b="3761"/>
          <a:stretch>
            <a:fillRect/>
          </a:stretch>
        </p:blipFill>
        <p:spPr bwMode="auto">
          <a:xfrm>
            <a:off x="3347864" y="2924944"/>
            <a:ext cx="5328592" cy="3263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909</TotalTime>
  <Words>397</Words>
  <Application>Microsoft Office PowerPoint</Application>
  <PresentationFormat>Экран (4:3)</PresentationFormat>
  <Paragraphs>82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Официальная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93</cp:revision>
  <dcterms:created xsi:type="dcterms:W3CDTF">2019-03-12T10:25:45Z</dcterms:created>
  <dcterms:modified xsi:type="dcterms:W3CDTF">2019-03-14T10:16:09Z</dcterms:modified>
</cp:coreProperties>
</file>