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7" r:id="rId2"/>
    <p:sldId id="384" r:id="rId3"/>
    <p:sldId id="336" r:id="rId4"/>
    <p:sldId id="313" r:id="rId5"/>
    <p:sldId id="364" r:id="rId6"/>
    <p:sldId id="362" r:id="rId7"/>
    <p:sldId id="365" r:id="rId8"/>
    <p:sldId id="366" r:id="rId9"/>
    <p:sldId id="276" r:id="rId10"/>
    <p:sldId id="370" r:id="rId11"/>
    <p:sldId id="260" r:id="rId12"/>
    <p:sldId id="264" r:id="rId13"/>
    <p:sldId id="401" r:id="rId14"/>
    <p:sldId id="266" r:id="rId15"/>
    <p:sldId id="387" r:id="rId16"/>
    <p:sldId id="267" r:id="rId17"/>
    <p:sldId id="377" r:id="rId18"/>
    <p:sldId id="324" r:id="rId19"/>
    <p:sldId id="278" r:id="rId20"/>
    <p:sldId id="268" r:id="rId21"/>
    <p:sldId id="279" r:id="rId22"/>
    <p:sldId id="280" r:id="rId23"/>
    <p:sldId id="317" r:id="rId24"/>
    <p:sldId id="319" r:id="rId25"/>
    <p:sldId id="281" r:id="rId26"/>
    <p:sldId id="315" r:id="rId27"/>
    <p:sldId id="321" r:id="rId28"/>
    <p:sldId id="286" r:id="rId29"/>
    <p:sldId id="323" r:id="rId30"/>
    <p:sldId id="288" r:id="rId31"/>
    <p:sldId id="350" r:id="rId32"/>
    <p:sldId id="352" r:id="rId33"/>
    <p:sldId id="354" r:id="rId34"/>
    <p:sldId id="420" r:id="rId35"/>
    <p:sldId id="342" r:id="rId36"/>
    <p:sldId id="404" r:id="rId37"/>
    <p:sldId id="394" r:id="rId38"/>
    <p:sldId id="399" r:id="rId39"/>
    <p:sldId id="419" r:id="rId40"/>
    <p:sldId id="409" r:id="rId41"/>
    <p:sldId id="414" r:id="rId42"/>
    <p:sldId id="422" r:id="rId43"/>
    <p:sldId id="417" r:id="rId44"/>
    <p:sldId id="403" r:id="rId45"/>
    <p:sldId id="40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82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0AC6A-6B6A-47A0-88D7-E66187F4C587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7D14B-4CE3-43B2-8C8C-7E72775FAC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1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7D14B-4CE3-43B2-8C8C-7E72775FAC1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D6127-7A17-4540-BC1E-9CC77E50011A}" type="datetimeFigureOut">
              <a:rPr lang="ru-RU" smtClean="0"/>
              <a:pPr/>
              <a:t>29.11.2012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241E-C4AA-49AE-B241-92D402ECB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Виктор\Мои документы\PoverPoint\фон - 69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Лента лицом вверх 2"/>
          <p:cNvSpPr/>
          <p:nvPr/>
        </p:nvSpPr>
        <p:spPr>
          <a:xfrm>
            <a:off x="611560" y="1412776"/>
            <a:ext cx="8280920" cy="1584176"/>
          </a:xfrm>
          <a:prstGeom prst="ribbon2">
            <a:avLst>
              <a:gd name="adj1" fmla="val 24587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«Взлёт»</a:t>
            </a:r>
            <a:endParaRPr lang="ru-RU" sz="8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1" y="4005064"/>
            <a:ext cx="36727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Центр гражданского и патриотического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воспитания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Невского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района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Санкт-Петербурга</a:t>
            </a:r>
          </a:p>
        </p:txBody>
      </p:sp>
      <p:pic>
        <p:nvPicPr>
          <p:cNvPr id="1033" name="Picture 9" descr="C:\Documents and Settings\Виктор\Мои документы\Загрузки\0_879ae_b24e65b8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61159">
            <a:off x="7626862" y="579205"/>
            <a:ext cx="812800" cy="812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Виктор\Мои документы\PoverPoint\фон - 225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77" y="0"/>
            <a:ext cx="9161349" cy="6858000"/>
          </a:xfrm>
          <a:prstGeom prst="rect">
            <a:avLst/>
          </a:prstGeom>
          <a:noFill/>
        </p:spPr>
      </p:pic>
      <p:pic>
        <p:nvPicPr>
          <p:cNvPr id="5" name="Picture 2" descr="&amp;Vcy;&amp;lcy;&amp;acy;&amp;dcy;&amp;icy;&amp;mcy;&amp;icy;&amp;rcy;&amp;scy;&amp;kcy;&amp;acy;&amp;yacy; &amp;icy;&amp;kcy;&amp;ocy;&amp;ncy;&amp;acy; &amp;Bcy;&amp;ocy;&amp;zhcy;&amp;softcy;&amp;iecy;&amp;jcy; &amp;Mcy;&amp;acy;&amp;tcy;&amp;iecy;&amp;rcy;&amp;icy;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032448" cy="60235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27984" y="908720"/>
            <a:ext cx="4392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Владимирская икона Божьей матери — святыня, пришедшая в Россию из глубины веков. Она одна из тех, которые списывал святой евангелист Лука с живой Богоматери. Писана же, как гласит предание, на доске того стола, за которым в юности Спасителя трапезовали Иисус Христос, Дева Мария и Иосиф Обручник. Она единственная в России, которая дошла до наших дней в первозданности. Это не список, не копия, а подлинная святыня, прошедшая сквозь два тысячелетия. Сейчас икона находится в Третьяковской галерее.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Виктор\Мои документы\PoverPoint\фон - 224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530120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Леонардо да Винчи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Мадонна Лита. 1490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692696"/>
            <a:ext cx="51899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множеством картин старинных мастеров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Украсить я всегда желал свою обитель,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Чтоб суеверно им дивился посетитель,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Внимая важному сужденью знатоков.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 простом углу моем, средь медленных трудов,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Одной картины я желал быть вечно зритель,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Одной: чтоб на меня с холста, как с облаков,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Пречистая и наш божественный спаситель –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Она с величием, он с разумом в очах -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Взирали, кроткие, во славе и в лучах,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Одни, без ангелов, под пальмою Сиона.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Исполнились мои желания. Творец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Тебя мне ниспослал, тебя, моя Мадонна,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Чистейшей прелести чистейший образец.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А.С. Пушкин.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 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5842" name="Picture 2" descr="http://news.bbcimg.co.uk/media/images/48450000/jpg/_48450290_00984563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371850" cy="4486276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Виктор\Мои документы\PoverPoint\фон - 225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49" y="0"/>
            <a:ext cx="9161349" cy="6858000"/>
          </a:xfrm>
          <a:prstGeom prst="rect">
            <a:avLst/>
          </a:prstGeom>
          <a:noFill/>
        </p:spPr>
      </p:pic>
      <p:pic>
        <p:nvPicPr>
          <p:cNvPr id="27650" name="Picture 2" descr="http://img-fotki.yandex.ru/get/5907/mr-serg-bask.edf/0_77ccd_2f37a1cf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176464" cy="58198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941168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Джованни Антонио Больтраффио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Мадонна  с младенцем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1490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190170"/>
            <a:ext cx="35283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Есть в природе знак святой и вещий, </a:t>
            </a:r>
            <a:br>
              <a:rPr lang="ru-RU" sz="2800" b="1" i="1" dirty="0" smtClean="0">
                <a:solidFill>
                  <a:srgbClr val="FFFF00"/>
                </a:solidFill>
              </a:rPr>
            </a:br>
            <a:r>
              <a:rPr lang="ru-RU" sz="2800" b="1" i="1" dirty="0" smtClean="0">
                <a:solidFill>
                  <a:srgbClr val="FFFF00"/>
                </a:solidFill>
              </a:rPr>
              <a:t>Ярко обозначенный в веках: </a:t>
            </a:r>
            <a:br>
              <a:rPr lang="ru-RU" sz="2800" b="1" i="1" dirty="0" smtClean="0">
                <a:solidFill>
                  <a:srgbClr val="FFFF00"/>
                </a:solidFill>
              </a:rPr>
            </a:br>
            <a:r>
              <a:rPr lang="ru-RU" sz="2800" b="1" i="1" dirty="0" smtClean="0">
                <a:solidFill>
                  <a:srgbClr val="FFFF00"/>
                </a:solidFill>
              </a:rPr>
              <a:t>Самая прекрасная из женщин - </a:t>
            </a:r>
            <a:br>
              <a:rPr lang="ru-RU" sz="2800" b="1" i="1" dirty="0" smtClean="0">
                <a:solidFill>
                  <a:srgbClr val="FFFF00"/>
                </a:solidFill>
              </a:rPr>
            </a:br>
            <a:r>
              <a:rPr lang="ru-RU" sz="2800" b="1" i="1" dirty="0" smtClean="0">
                <a:solidFill>
                  <a:srgbClr val="FFFF00"/>
                </a:solidFill>
              </a:rPr>
              <a:t>Женщина с ребенком на руках. 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Виктор\Мои документы\PoverPoint\желто-красный фон -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63"/>
            <a:ext cx="9141652" cy="6939591"/>
          </a:xfrm>
          <a:prstGeom prst="rect">
            <a:avLst/>
          </a:prstGeom>
          <a:noFill/>
        </p:spPr>
      </p:pic>
      <p:pic>
        <p:nvPicPr>
          <p:cNvPr id="3" name="Picture 2" descr="&amp;Scy;&amp;Ocy;&amp;Lcy;&amp;Acy;&amp;Rcy;&amp;Icy;&amp;Ocy; &amp;Acy;&amp;Ncy;&amp;Dcy;&amp;Rcy;&amp;IEcy;&amp;Acy; &amp;Mcy;&amp;acy;&amp;dcy;&amp;ocy;&amp;ncy;&amp;ncy;&amp;acy; &amp;scy; &amp;zcy;&amp;iecy;&amp;lcy;&amp;iecy;&amp;ncy;&amp;ocy;&amp;jcy; &amp;pcy;&amp;ocy;&amp;dcy;&amp;ucy;&amp;shcy;&amp;kcy;&amp;ocy;&amp;j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514850" cy="57054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20072" y="908720"/>
            <a:ext cx="3923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Соларио Андреа</a:t>
            </a:r>
          </a:p>
          <a:p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Мадонна с зеленой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подушкой (Кормящая Богородица)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1507-1510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Виктор\Мои документы\PoverPoint\фон - 224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571" y="0"/>
            <a:ext cx="9216571" cy="6919266"/>
          </a:xfrm>
          <a:prstGeom prst="rect">
            <a:avLst/>
          </a:prstGeom>
          <a:noFill/>
        </p:spPr>
      </p:pic>
      <p:pic>
        <p:nvPicPr>
          <p:cNvPr id="22532" name="Picture 4" descr="http://imagecache6.allposters.com/LRG/20/2008/P9T6D00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3" y="420305"/>
            <a:ext cx="4608512" cy="59796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92079" y="1700808"/>
            <a:ext cx="3271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Рафаэль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Сикстинская мадонна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Фрагмент. 1513 – 1514.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Виктор\Мои документы\PoverPoint\фон - 224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" y="0"/>
            <a:ext cx="9139501" cy="6858000"/>
          </a:xfrm>
          <a:prstGeom prst="rect">
            <a:avLst/>
          </a:prstGeom>
          <a:noFill/>
        </p:spPr>
      </p:pic>
      <p:pic>
        <p:nvPicPr>
          <p:cNvPr id="4" name="Picture 4" descr="&amp;Kcy;&amp;ocy;&amp;lcy;&amp;lcy;&amp;iecy;&amp;kcy;&amp;tscy;&amp;icy;&amp;yacy; &amp;kcy;&amp;acy;&amp;rcy;&amp;tcy;&amp;icy;&amp;ncy; &amp;Gcy;&amp;ocy;&amp;scy;&amp;ucy;&amp;dcy;&amp;acy;&amp;rcy;&amp;scy;&amp;tcy;&amp;vcy;&amp;iecy;&amp;ncy;&amp;ncy;&amp;ocy;&amp;gcy;&amp;ocy; &amp;Mcy;&amp;ucy;&amp;zcy;&amp;iecy;&amp;yacy; «&amp;Ecy;&amp;rcy;&amp;mcy;&amp;icy;&amp;tcy;&amp;acy;&amp;zhcy;» &amp;vcy; &amp;Scy;&amp;acy;&amp;ncy;&amp;kcy;&amp;tcy;-&amp;Pcy;&amp;iecy;&amp;tcy;&amp;iecy;&amp;rcy;&amp;bcy;&amp;ucy;&amp;rcy;&amp;gcy;&amp;iecy;.12 &amp;chcy;&amp;acy;&amp;scy;&amp;tcy;&amp;soft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4176464" cy="56988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41829" y="332656"/>
            <a:ext cx="3585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Джанпетрино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Мадонна с младенцем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84482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1520-е годы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Виктор\Мои документы\PoverPoint\фон - 224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633"/>
          </a:xfrm>
          <a:prstGeom prst="rect">
            <a:avLst/>
          </a:prstGeom>
          <a:noFill/>
        </p:spPr>
      </p:pic>
      <p:pic>
        <p:nvPicPr>
          <p:cNvPr id="27650" name="Picture 2" descr="&amp;Mcy;&amp;acy;&amp;dcy;&amp;ocy;&amp;ncy;&amp;ncy;&amp;acy; &amp;scy; &amp;Mcy;&amp;lcy;&amp;acy;&amp;dcy;&amp;iecy;&amp;ncy;&amp;tscy;&amp;iecy;&amp;mcy;, &amp;acy;&amp;ncy;&amp;gcy;&amp;iecy;&amp;lcy;&amp;acy;&amp;mcy;&amp;icy; &amp;icy; &amp;pcy;&amp;rcy;&amp;ocy;&amp;rcy;&amp;ocy;&amp;kcy;&amp;ocy;&amp;mcy; (&amp;Mcy;&amp;acy;&amp;dcy;&amp;ocy;&amp;ncy;&amp;ncy;&amp;acy; &amp;scy; &amp;dcy;&amp;lcy;&amp;icy;&amp;ncy;&amp;ncy;&amp;ocy;&amp;jcy; &amp;shcy;&amp;iecy;&amp;iecy;&amp;jcy;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816424" cy="617544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692696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Мадонна с Младенцем, ангелами и пророком (Мадонна с длинной шеей) - Пармиджанино (Франческо Маццола) 1534-1540 </a:t>
            </a:r>
            <a:endParaRPr lang="ru-RU" sz="2800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Виктор\Мои документы\PoverPoint\фон - 63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08" y="0"/>
            <a:ext cx="9185817" cy="6858000"/>
          </a:xfrm>
          <a:prstGeom prst="rect">
            <a:avLst/>
          </a:prstGeom>
          <a:noFill/>
        </p:spPr>
      </p:pic>
      <p:pic>
        <p:nvPicPr>
          <p:cNvPr id="3" name="Picture 2" descr="&amp;Acy;&amp;lcy;&amp;lcy;&amp;ocy;&amp;rcy;&amp;icy; &amp;Mcy;&amp;acy;&amp;dcy;&amp;ocy;&amp;ncy;&amp;ncy;&amp;acy; &amp;scy; &amp;mcy;&amp;lcy;&amp;acy;&amp;dcy;&amp;iecy;&amp;ncy;&amp;tscy;&amp;iecy;&amp;m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5184576" cy="59252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96136" y="908721"/>
            <a:ext cx="28083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Алессандро Аллори</a:t>
            </a:r>
          </a:p>
          <a:p>
            <a:pPr algn="ctr"/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Мадонна с младенцем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1600-е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Виктор\Мои документы\PoverPoint\фон - 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09" y="0"/>
            <a:ext cx="924761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60032" y="908720"/>
            <a:ext cx="3384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Мурильо Эстебан</a:t>
            </a:r>
          </a:p>
          <a:p>
            <a:r>
              <a:rPr lang="ru-RU" sz="3200" b="1" dirty="0" smtClean="0"/>
              <a:t>Мадонна с младенцем</a:t>
            </a:r>
          </a:p>
          <a:p>
            <a:r>
              <a:rPr lang="ru-RU" sz="3200" b="1" dirty="0" smtClean="0"/>
              <a:t>Около 1670 года</a:t>
            </a:r>
            <a:endParaRPr lang="ru-RU" sz="3200" b="1" dirty="0"/>
          </a:p>
        </p:txBody>
      </p:sp>
      <p:pic>
        <p:nvPicPr>
          <p:cNvPr id="22532" name="Picture 4" descr="&amp;Mcy;&amp;acy;&amp;dcy;&amp;ocy;&amp;ncy;&amp;ncy;&amp;acy; &amp;scy; &amp;Mcy;&amp;lcy;&amp;acy;&amp;dcy;&amp;iecy;&amp;ncy;&amp;tscy;&amp;iecy;&amp;mcy; - &amp;Bcy;&amp;acy;&amp;rcy;&amp;tcy;&amp;ocy;&amp;lcy;&amp;ocy;&amp;mcy;&amp;iecy;&amp;ocy; &amp;Ecy;&amp;scy;&amp;tcy;&amp;iecy;&amp;bcy;&amp;acy;&amp;ncy; &amp;Mcy;&amp;ucy;&amp;rcy;&amp;icy;&amp;lcy;&amp;soft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260648"/>
            <a:ext cx="3966201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Виктор\Мои документы\PoverPoint\фон - 224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</p:spPr>
      </p:pic>
      <p:pic>
        <p:nvPicPr>
          <p:cNvPr id="25603" name="Picture 3" descr="C:\Documents and Settings\Виктор\Мои документы\Картины. Русская живопись\Брюллов. Портрет вел. княгини Елены Павловны с дочерью Мари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127332" cy="58326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24128" y="836712"/>
            <a:ext cx="284853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Карл Брюллов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Портрет великой</a:t>
            </a:r>
          </a:p>
          <a:p>
            <a:pPr algn="ctr"/>
            <a:r>
              <a:rPr lang="ru-RU" sz="2800" b="1" dirty="0" smtClean="0"/>
              <a:t>княгини</a:t>
            </a:r>
          </a:p>
          <a:p>
            <a:r>
              <a:rPr lang="ru-RU" sz="2800" b="1" dirty="0" smtClean="0"/>
              <a:t>Елены Павловны</a:t>
            </a:r>
          </a:p>
          <a:p>
            <a:pPr algn="ctr"/>
            <a:r>
              <a:rPr lang="ru-RU" sz="2800" b="1" dirty="0" smtClean="0"/>
              <a:t>с дочерью</a:t>
            </a:r>
          </a:p>
          <a:p>
            <a:pPr algn="ctr"/>
            <a:r>
              <a:rPr lang="ru-RU" sz="2800" b="1" dirty="0" smtClean="0"/>
              <a:t>Марией</a:t>
            </a:r>
          </a:p>
          <a:p>
            <a:pPr algn="ctr"/>
            <a:r>
              <a:rPr lang="ru-RU" sz="2800" b="1" dirty="0" smtClean="0"/>
              <a:t>1830 год</a:t>
            </a:r>
            <a:endParaRPr lang="ru-RU" sz="2800" b="1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Виктор\Мои документы\PoverPoint\фон - 247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3" descr="http://img-fotki.yandex.ru/get/6501/39663434.18d/0_77994_236a46b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92696"/>
            <a:ext cx="1730388" cy="26642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98072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День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98072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</a:rPr>
              <a:t>матери</a:t>
            </a:r>
            <a:endParaRPr lang="ru-RU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Виктор\Мои документы\PoverPoint\фон - 224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pic>
        <p:nvPicPr>
          <p:cNvPr id="24579" name="Picture 3" descr="C:\Documents and Settings\Виктор\Мои документы\Картины. Русская живопись\Бруни. Богоматерь с Младенц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5168882" cy="61206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68144" y="1556792"/>
            <a:ext cx="28520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Бруни Федор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Антонович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Богоматерь с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Младенцем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1858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тор\Мои документы\PoverPoint\розовый фон -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605" y="0"/>
            <a:ext cx="9220605" cy="68580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Hugues Merle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Hugues Merle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Hugues Merle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746" name="Picture 2" descr="http://s51.radikal.ru/i133/1012/06/b57e5aa399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4608512" cy="583565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64088" y="980728"/>
            <a:ext cx="3779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Hugues Merle, </a:t>
            </a:r>
            <a:r>
              <a:rPr lang="ru-RU" sz="2400" b="1" dirty="0" smtClean="0">
                <a:solidFill>
                  <a:schemeClr val="bg1"/>
                </a:solidFill>
              </a:rPr>
              <a:t>французский художник (1823 – 1881)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Мать и дитя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Виктор\Мои документы\PoverPoint\светло-зеленый фон -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46"/>
            <a:ext cx="9144000" cy="6848354"/>
          </a:xfrm>
          <a:prstGeom prst="rect">
            <a:avLst/>
          </a:prstGeom>
          <a:noFill/>
        </p:spPr>
      </p:pic>
      <p:pic>
        <p:nvPicPr>
          <p:cNvPr id="18434" name="Picture 2" descr="http://elsa.gorod.tomsk.ru/posts-files/61/399/i/glrx194042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824536" cy="59684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80112" y="1340768"/>
            <a:ext cx="280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Маковский К. «Жница»</a:t>
            </a:r>
          </a:p>
          <a:p>
            <a:r>
              <a:rPr lang="ru-RU" sz="3200" b="1" dirty="0" smtClean="0"/>
              <a:t>1871 год</a:t>
            </a:r>
            <a:endParaRPr lang="ru-RU" sz="3200" b="1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Виктор\Мои документы\PoverPoint\фон - 65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6" name="Picture 4" descr="http://elsa.gorod.tomsk.ru/posts-files/61/399/i/post543311268905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3914775" cy="6096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4048" y="1268760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Эмиль  Мунье</a:t>
            </a:r>
          </a:p>
          <a:p>
            <a:r>
              <a:rPr lang="ru-RU" sz="3200" b="1" dirty="0" smtClean="0"/>
              <a:t>"Дай мне тоже", 1880 год</a:t>
            </a:r>
            <a:endParaRPr lang="ru-RU" sz="3200" b="1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Виктор\Мои документы\PoverPoint\фон - 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4592"/>
            <a:ext cx="9144001" cy="6872592"/>
          </a:xfrm>
          <a:prstGeom prst="rect">
            <a:avLst/>
          </a:prstGeom>
          <a:noFill/>
        </p:spPr>
      </p:pic>
      <p:pic>
        <p:nvPicPr>
          <p:cNvPr id="14340" name="Picture 4" descr="81-2 (689x699, 107 K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41" y="404664"/>
            <a:ext cx="5795900" cy="58800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12160" y="836712"/>
            <a:ext cx="28125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Эмиль Мунье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(Emile Munier) - французский художник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2708920"/>
            <a:ext cx="2850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Прости, мама</a:t>
            </a:r>
          </a:p>
          <a:p>
            <a:r>
              <a:rPr lang="ru-RU" sz="3200" b="1" dirty="0" smtClean="0"/>
              <a:t>1888 год </a:t>
            </a:r>
            <a:endParaRPr lang="ru-RU" sz="32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Виктор\Мои документы\PoverPoint\светло-зеленый фон - 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260" cy="6858000"/>
          </a:xfrm>
          <a:prstGeom prst="rect">
            <a:avLst/>
          </a:prstGeom>
          <a:noFill/>
        </p:spPr>
      </p:pic>
      <p:pic>
        <p:nvPicPr>
          <p:cNvPr id="17412" name="Picture 4" descr="http://img-fotki.yandex.ru/get/6000/komrad-logoped.7/0_4100e_14a9bf2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332656"/>
            <a:ext cx="4176465" cy="61090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60032" y="836712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Эмиль Мунье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(Emile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Munier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французский художник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3068960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Мать и дитя</a:t>
            </a:r>
          </a:p>
          <a:p>
            <a:r>
              <a:rPr lang="ru-RU" sz="3200" b="1" dirty="0" smtClean="0"/>
              <a:t>1892 год</a:t>
            </a:r>
            <a:endParaRPr lang="ru-RU" sz="3200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Виктор\Мои документы\PoverPoint\фон - 69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Picture 2" descr="http://elsa.gorod.tomsk.ru/posts-files/61/399/i/f31e02482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5472608" cy="46096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40152" y="1340768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Б. Кустодиев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Утро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1904 год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Виктор\Мои документы\PoverPoint\фон - 125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89" y="-54592"/>
            <a:ext cx="9148589" cy="6912592"/>
          </a:xfrm>
          <a:prstGeom prst="rect">
            <a:avLst/>
          </a:prstGeom>
          <a:noFill/>
        </p:spPr>
      </p:pic>
      <p:pic>
        <p:nvPicPr>
          <p:cNvPr id="9222" name="Picture 6" descr="http://elsa.gorod.tomsk.ru/posts-files/61/399/i/glrx961877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5649239" cy="618591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00192" y="980728"/>
            <a:ext cx="2571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Петров-Водкин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«Мать»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1915 год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Виктор\Мои документы\PoverPoint\фон - 67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6"/>
            <a:ext cx="9144000" cy="6875466"/>
          </a:xfrm>
          <a:prstGeom prst="rect">
            <a:avLst/>
          </a:prstGeom>
          <a:noFill/>
        </p:spPr>
      </p:pic>
      <p:pic>
        <p:nvPicPr>
          <p:cNvPr id="12294" name="Picture 6" descr="http://www.artsait.ru/art/g/grigorev/img/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6177136" cy="612771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88224" y="2060848"/>
            <a:ext cx="25760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Григорьев</a:t>
            </a:r>
          </a:p>
          <a:p>
            <a:r>
              <a:rPr lang="ru-RU" sz="3200" b="1" dirty="0" smtClean="0"/>
              <a:t>Борис</a:t>
            </a:r>
          </a:p>
          <a:p>
            <a:r>
              <a:rPr lang="ru-RU" sz="3200" b="1" dirty="0" smtClean="0"/>
              <a:t>Дмитриевич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Мать и дитя</a:t>
            </a:r>
          </a:p>
          <a:p>
            <a:r>
              <a:rPr lang="ru-RU" sz="3200" b="1" dirty="0" smtClean="0"/>
              <a:t>1918 год</a:t>
            </a:r>
            <a:endParaRPr lang="ru-RU" sz="3200" b="1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Виктор\Мои документы\PoverPoint\фон - 224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" y="0"/>
            <a:ext cx="9139501" cy="6858000"/>
          </a:xfrm>
          <a:prstGeom prst="rect">
            <a:avLst/>
          </a:prstGeom>
          <a:noFill/>
        </p:spPr>
      </p:pic>
      <p:pic>
        <p:nvPicPr>
          <p:cNvPr id="6146" name="Picture 2" descr="&amp;Kcy;&amp;acy;&amp;rcy;&amp;tcy;&amp;icy;&amp;ncy;&amp;acy; &amp;Pcy;&amp;acy;&amp;bcy;&amp;lcy;&amp;ocy; &amp;Pcy;&amp;icy;&amp;kcy;&amp;acy;&amp;scy;&amp;scy;&amp;ocy;. &amp;Mcy;&amp;acy;&amp;tcy;&amp;softcy; &amp;icy; &amp;dcy;&amp;icy;&amp;tcy;&amp;yacy;. 19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4476750" cy="55149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68686" y="1052736"/>
            <a:ext cx="3119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Пабло Пикассо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Мать и дитя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1922 год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тор\Мои документы\PoverPoint\фон - 23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23314"/>
          </a:xfrm>
          <a:prstGeom prst="rect">
            <a:avLst/>
          </a:prstGeom>
          <a:noFill/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4932040" y="260648"/>
            <a:ext cx="3960440" cy="53781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Во многих странах мира отмечают День матери, правда, в разное время (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России - в последнее воскресенье ноября;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Белоруссии - 14 октября; на Украине, в Эстонии и в США - во второе воскресенье мая...).  При этом, в отличие от 8 марта, в День матери чествуются именно матери, а не все представительницы слабого пола. Этому празднику уже более ста лет.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48680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День матери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42007" name="Picture 23" descr="http://img-fotki.yandex.ru/get/6501/39663434.18d/0_77994_236a46b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780928"/>
            <a:ext cx="1944216" cy="299352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Виктор\Мои документы\PoverPoint\фон - 123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84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79912" y="476672"/>
            <a:ext cx="53640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Многодетные матери – дочери Бога,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Вы – красавицы мира и радость небес!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Улыбаетесь мило и смотрите строго,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Сберегая спокойствие детских сердец.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Постоянно средь звона родных голосочков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Вы несёте свой подвиг любви и добра,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Расцветая душой среди хрупких цветочков,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Отдаёте Вы им весь свой кладезь тепла.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Нелегко Вам порой, а порой даже трудно;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Всё дела да заботы, и надо терпеть...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И Вы терпите молча и правите мудро,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Вам ведь многое надобно в жизни успеть.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"Хорошо много деток" - вот правило жизни,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И его Вы избрали на век для себя.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И собою Вы служите нашей Отчизне,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Как никто и нигде, ГОРЯЧО и ЛЮБЯ!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feyasireni.ucoz.ru/_ph/19/461345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351954" cy="48965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373216"/>
            <a:ext cx="34398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Friedrich</a:t>
            </a:r>
            <a:r>
              <a:rPr lang="en-US" b="1" dirty="0" smtClean="0">
                <a:solidFill>
                  <a:schemeClr val="bg1"/>
                </a:solidFill>
              </a:rPr>
              <a:t> Wilhelm Herbig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Фридрих Вильгельм Хербиг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"The Artist’s Family"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Виктор\Мои документы\PoverPoint\фон - 212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42" y="0"/>
            <a:ext cx="915264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Владимир Волегов. Мать и дитя. 2008 год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://s58.radikal.ru/i161/1008/e0/eb7dc702bf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6191250" cy="486727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Виктор\Мои документы\PoverPoint\фон - 252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7650"/>
            <a:ext cx="9505950" cy="71056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594928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Владимир Волегов. Мать и дитя. 2009 год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9153" name="Picture 1" descr="C:\Documents and Settings\Виктор\Мои документы\мои рисунки\Владимир Волегов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60189"/>
            <a:ext cx="7704856" cy="5384117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Виктор\Мои документы\PoverPoint\фон - 224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" y="0"/>
            <a:ext cx="9139501" cy="6858000"/>
          </a:xfrm>
          <a:prstGeom prst="rect">
            <a:avLst/>
          </a:prstGeom>
          <a:noFill/>
        </p:spPr>
      </p:pic>
      <p:pic>
        <p:nvPicPr>
          <p:cNvPr id="6148" name="Picture 4" descr="http://i014.radikal.ru/1011/a7/4af2ec2b2c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2656"/>
            <a:ext cx="6461405" cy="52201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96571" y="5805264"/>
            <a:ext cx="650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Владимир Волегов. Мамина радость. 2010</a:t>
            </a:r>
            <a:endParaRPr lang="ru-RU" sz="2400" b="1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тор\Мои документы\Загрузки\395153_505917332776109_180346605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иктор\Мои документы\PoverPoint\розовый фон -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605" cy="685800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Hugues Merle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Hugues Merle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Hugues Merle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14" descr="http://img-fotki.yandex.ru/get/4411/119528728.849/0_8e7c4_f0f12752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9144000" cy="3479180"/>
          </a:xfrm>
          <a:prstGeom prst="rect">
            <a:avLst/>
          </a:prstGeom>
          <a:noFill/>
        </p:spPr>
      </p:pic>
      <p:sp>
        <p:nvSpPr>
          <p:cNvPr id="8" name="Лента лицом вверх 7"/>
          <p:cNvSpPr/>
          <p:nvPr/>
        </p:nvSpPr>
        <p:spPr>
          <a:xfrm>
            <a:off x="611560" y="1412776"/>
            <a:ext cx="8280920" cy="1584176"/>
          </a:xfrm>
          <a:prstGeom prst="ribbon2">
            <a:avLst>
              <a:gd name="adj1" fmla="val 24587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«Взлёт»</a:t>
            </a:r>
            <a:endParaRPr lang="ru-RU" sz="8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Виктор\Мои документы\Загрузки\0_834db_37325d54_-2-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404"/>
          </a:xfrm>
          <a:prstGeom prst="rect">
            <a:avLst/>
          </a:prstGeom>
          <a:noFill/>
        </p:spPr>
      </p:pic>
      <p:pic>
        <p:nvPicPr>
          <p:cNvPr id="3" name="Picture 14" descr="http://img-fotki.yandex.ru/get/4411/119528728.849/0_8e7c4_f0f12752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9144000" cy="53513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20688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bg1"/>
                </a:solidFill>
                <a:latin typeface="Mistral" pitchFamily="66" charset="0"/>
              </a:rPr>
              <a:t>Наши мамы</a:t>
            </a:r>
            <a:endParaRPr lang="ru-RU" sz="13800" b="1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Виктор\Мои документы\Загрузки\raduga-pict.narod.ru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Виктор\Мои документы\мои рисунки\Рогозина И.З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877940" cy="58256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404664"/>
            <a:ext cx="35283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Рогозина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Ирина Зиновьевна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18.05.1950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9" descr="C:\Documents and Settings\Виктор\Мои документы\мои рисунки\Таня с детьми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12976"/>
            <a:ext cx="4264349" cy="2829824"/>
          </a:xfrm>
          <a:prstGeom prst="rect">
            <a:avLst/>
          </a:prstGeom>
          <a:noFill/>
        </p:spPr>
      </p:pic>
      <p:pic>
        <p:nvPicPr>
          <p:cNvPr id="10" name="Picture 16" descr="http://img-fotki.yandex.ru/get/4411/119528728.849/0_8e7c4_f0f12752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9144000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Виктор\Мои документы\Загрузки\look.com.ua-2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Виктор\Мои документы\мои рисунки\img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3960440" cy="5590731"/>
          </a:xfrm>
          <a:prstGeom prst="rect">
            <a:avLst/>
          </a:prstGeom>
          <a:noFill/>
        </p:spPr>
      </p:pic>
      <p:pic>
        <p:nvPicPr>
          <p:cNvPr id="4" name="Picture 3" descr="E:\Центр ОБЖ\5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852936"/>
            <a:ext cx="2272248" cy="27053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332656"/>
            <a:ext cx="39239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Никулина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Лилия Алексеевна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23.08.1932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292" name="Picture 4" descr="C:\Documents and Settings\Виктор\Мои документы\Загрузки\1fc3b5c1239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62103">
            <a:off x="3923789" y="4784101"/>
            <a:ext cx="2344631" cy="2060848"/>
          </a:xfrm>
          <a:prstGeom prst="rect">
            <a:avLst/>
          </a:prstGeom>
          <a:noFill/>
        </p:spPr>
      </p:pic>
      <p:pic>
        <p:nvPicPr>
          <p:cNvPr id="8" name="Picture 4" descr="C:\Documents and Settings\Виктор\Мои документы\Загрузки\1fc3b5c1239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9369" y="4437112"/>
            <a:ext cx="2344631" cy="2060848"/>
          </a:xfrm>
          <a:prstGeom prst="rect">
            <a:avLst/>
          </a:prstGeom>
          <a:noFill/>
        </p:spPr>
      </p:pic>
      <p:pic>
        <p:nvPicPr>
          <p:cNvPr id="9" name="Picture 4" descr="C:\Documents and Settings\Виктор\Мои документы\Загрузки\1fc3b5c1239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700799">
            <a:off x="-211407" y="4544704"/>
            <a:ext cx="2344631" cy="2060848"/>
          </a:xfrm>
          <a:prstGeom prst="rect">
            <a:avLst/>
          </a:prstGeom>
          <a:noFill/>
        </p:spPr>
      </p:pic>
      <p:pic>
        <p:nvPicPr>
          <p:cNvPr id="10" name="Picture 4" descr="C:\Documents and Settings\Виктор\Мои документы\Загрузки\1fc3b5c1239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797152"/>
            <a:ext cx="2344631" cy="2060848"/>
          </a:xfrm>
          <a:prstGeom prst="rect">
            <a:avLst/>
          </a:prstGeom>
          <a:noFill/>
        </p:spPr>
      </p:pic>
      <p:pic>
        <p:nvPicPr>
          <p:cNvPr id="11" name="Picture 4" descr="C:\Documents and Settings\Виктор\Мои документы\Загрузки\1fc3b5c1239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797152"/>
            <a:ext cx="2344631" cy="2060848"/>
          </a:xfrm>
          <a:prstGeom prst="rect">
            <a:avLst/>
          </a:prstGeom>
          <a:noFill/>
        </p:spPr>
      </p:pic>
      <p:pic>
        <p:nvPicPr>
          <p:cNvPr id="12" name="Picture 4" descr="C:\Documents and Settings\Виктор\Мои документы\Загрузки\1fc3b5c1239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5085184"/>
            <a:ext cx="1443471" cy="12687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Виктор\Мои документы\Загрузки\d67234685f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Виктор\Мои документы\мои рисунки\img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4285642" cy="5176323"/>
          </a:xfrm>
          <a:prstGeom prst="rect">
            <a:avLst/>
          </a:prstGeom>
          <a:noFill/>
        </p:spPr>
      </p:pic>
      <p:pic>
        <p:nvPicPr>
          <p:cNvPr id="6" name="Picture 3" descr="C:\Documents and Settings\Виктор\Мои документы\мои рисунки\img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2936"/>
            <a:ext cx="2662783" cy="2087407"/>
          </a:xfrm>
          <a:prstGeom prst="rect">
            <a:avLst/>
          </a:prstGeom>
          <a:noFill/>
        </p:spPr>
      </p:pic>
      <p:pic>
        <p:nvPicPr>
          <p:cNvPr id="7" name="Picture 5" descr="C:\Documents and Settings\Виктор\Мои документы\Загрузки\0_8f358_a2c11b6b_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1366" y="4395723"/>
            <a:ext cx="2836777" cy="2324581"/>
          </a:xfrm>
          <a:prstGeom prst="rect">
            <a:avLst/>
          </a:prstGeom>
          <a:noFill/>
        </p:spPr>
      </p:pic>
      <p:pic>
        <p:nvPicPr>
          <p:cNvPr id="9" name="Picture 3" descr="C:\Documents and Settings\Виктор\Мои документы\Загрузки\597f998f933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0"/>
            <a:ext cx="2750193" cy="29249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88024" y="188640"/>
            <a:ext cx="4355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</a:rPr>
              <a:t>Громова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Verdana" pitchFamily="34" charset="0"/>
              </a:rPr>
              <a:t>Александра Ивановна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Verdana" pitchFamily="34" charset="0"/>
              </a:rPr>
              <a:t>12.04.1928 – 21.05.2009</a:t>
            </a:r>
            <a:endParaRPr lang="ru-RU" sz="28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59395" name="Picture 3" descr="C:\Documents and Settings\Виктор\Мои документы\Загрузки\90298030_0_84255_c092edfb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77072"/>
            <a:ext cx="2592469" cy="2567186"/>
          </a:xfrm>
          <a:prstGeom prst="rect">
            <a:avLst/>
          </a:prstGeom>
          <a:noFill/>
        </p:spPr>
      </p:pic>
      <p:pic>
        <p:nvPicPr>
          <p:cNvPr id="13" name="Picture 3" descr="C:\Documents and Settings\Виктор\Мои документы\Загрузки\90298030_0_84255_c092edfb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1531" y="4290814"/>
            <a:ext cx="2592469" cy="256718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Виктор\Мои документы\PoverPoint\фон - 66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5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1960" y="43544"/>
            <a:ext cx="4536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Установленный Указом Президента Российской Федерации Б.Н. Ельцина № 120 «О Дне матери» от 30 января 1998 года, он празднуется в последнее воскресенье ноября, воздавая должное материнскому труду и их бескорыстной жертве ради блага своих детей.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789040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    Текст Указа очень короток: «В целях повышения социальной значимости материнства постановляю: 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Установить праздник — День матери и отмечать его в последнее воскресенье ноября. 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2. Настоящий Указ вступает в силу со дня его официального опубликования».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C:\Documents and Settings\Виктор\Мои документы\Загрузки\FLORNAMBG_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Виктор\Мои документы\мои рисунки\img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8640"/>
            <a:ext cx="3803670" cy="4824536"/>
          </a:xfrm>
          <a:prstGeom prst="rect">
            <a:avLst/>
          </a:prstGeom>
          <a:noFill/>
        </p:spPr>
      </p:pic>
      <p:pic>
        <p:nvPicPr>
          <p:cNvPr id="4" name="Picture 3" descr="E:\Центр ОБЖ\10 июня 2011 года\IMGP0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2160240" cy="28111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64088" y="260648"/>
            <a:ext cx="33123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Петроченкова 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Лидия 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Александровна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25.11.1931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Виктор\Мои документы\Загрузки\0_5e336_fbab6a22_X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42580">
            <a:off x="-557426" y="3735949"/>
            <a:ext cx="4977864" cy="5097768"/>
          </a:xfrm>
          <a:prstGeom prst="rect">
            <a:avLst/>
          </a:prstGeom>
          <a:noFill/>
        </p:spPr>
      </p:pic>
      <p:pic>
        <p:nvPicPr>
          <p:cNvPr id="1027" name="Picture 3" descr="C:\Documents and Settings\Виктор\Мои документы\Загрузки\0_7b304_57b50106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84631">
            <a:off x="3410390" y="4509339"/>
            <a:ext cx="3449364" cy="2492896"/>
          </a:xfrm>
          <a:prstGeom prst="rect">
            <a:avLst/>
          </a:prstGeom>
          <a:noFill/>
        </p:spPr>
      </p:pic>
      <p:pic>
        <p:nvPicPr>
          <p:cNvPr id="1028" name="Picture 4" descr="C:\Documents and Settings\Виктор\Мои документы\Загрузки\0_7b30b_8f785dd1_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50020">
            <a:off x="5089649" y="4175448"/>
            <a:ext cx="3897371" cy="2923759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Виктор\Мои документы\Загрузки\0_78edf_62414a37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3" descr="C:\Documents and Settings\Виктор\Мои документы\мои рисунки\img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76872"/>
            <a:ext cx="2448272" cy="3383567"/>
          </a:xfrm>
          <a:prstGeom prst="rect">
            <a:avLst/>
          </a:prstGeom>
          <a:noFill/>
        </p:spPr>
      </p:pic>
      <p:pic>
        <p:nvPicPr>
          <p:cNvPr id="5123" name="Picture 3" descr="C:\Documents and Settings\Виктор\Мои документы\Загрузки\0_63ba9_3fea2673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57192"/>
            <a:ext cx="2527101" cy="1934908"/>
          </a:xfrm>
          <a:prstGeom prst="rect">
            <a:avLst/>
          </a:prstGeom>
          <a:noFill/>
        </p:spPr>
      </p:pic>
      <p:pic>
        <p:nvPicPr>
          <p:cNvPr id="7" name="Picture 3" descr="C:\Documents and Settings\Виктор\Мои документы\Загрузки\0_63ba9_3fea2673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229200"/>
            <a:ext cx="2527101" cy="1934908"/>
          </a:xfrm>
          <a:prstGeom prst="rect">
            <a:avLst/>
          </a:prstGeom>
          <a:noFill/>
        </p:spPr>
      </p:pic>
      <p:pic>
        <p:nvPicPr>
          <p:cNvPr id="8" name="Picture 3" descr="C:\Documents and Settings\Виктор\Мои документы\Загрузки\0_63ba9_3fea2673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229200"/>
            <a:ext cx="2527101" cy="1934908"/>
          </a:xfrm>
          <a:prstGeom prst="rect">
            <a:avLst/>
          </a:prstGeom>
          <a:noFill/>
        </p:spPr>
      </p:pic>
      <p:pic>
        <p:nvPicPr>
          <p:cNvPr id="9" name="Picture 3" descr="C:\Documents and Settings\Виктор\Мои документы\Загрузки\0_63ba9_3fea2673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157192"/>
            <a:ext cx="2527101" cy="1934908"/>
          </a:xfrm>
          <a:prstGeom prst="rect">
            <a:avLst/>
          </a:prstGeom>
          <a:noFill/>
        </p:spPr>
      </p:pic>
      <p:pic>
        <p:nvPicPr>
          <p:cNvPr id="12" name="Picture 3" descr="C:\Documents and Settings\Виктор\Мои документы\Загрузки\0_63ba9_3fea2673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301208"/>
            <a:ext cx="2527101" cy="1934908"/>
          </a:xfrm>
          <a:prstGeom prst="rect">
            <a:avLst/>
          </a:prstGeom>
          <a:noFill/>
        </p:spPr>
      </p:pic>
      <p:pic>
        <p:nvPicPr>
          <p:cNvPr id="5124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908720"/>
            <a:ext cx="1368152" cy="1141828"/>
          </a:xfrm>
          <a:prstGeom prst="rect">
            <a:avLst/>
          </a:prstGeom>
          <a:noFill/>
        </p:spPr>
      </p:pic>
      <p:pic>
        <p:nvPicPr>
          <p:cNvPr id="15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556792"/>
            <a:ext cx="1368152" cy="1141828"/>
          </a:xfrm>
          <a:prstGeom prst="rect">
            <a:avLst/>
          </a:prstGeom>
          <a:noFill/>
        </p:spPr>
      </p:pic>
      <p:pic>
        <p:nvPicPr>
          <p:cNvPr id="16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204864"/>
            <a:ext cx="1368152" cy="1141828"/>
          </a:xfrm>
          <a:prstGeom prst="rect">
            <a:avLst/>
          </a:prstGeom>
          <a:noFill/>
        </p:spPr>
      </p:pic>
      <p:pic>
        <p:nvPicPr>
          <p:cNvPr id="17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988840"/>
            <a:ext cx="1368152" cy="1141828"/>
          </a:xfrm>
          <a:prstGeom prst="rect">
            <a:avLst/>
          </a:prstGeom>
          <a:noFill/>
        </p:spPr>
      </p:pic>
      <p:pic>
        <p:nvPicPr>
          <p:cNvPr id="18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124744"/>
            <a:ext cx="1368152" cy="1141828"/>
          </a:xfrm>
          <a:prstGeom prst="rect">
            <a:avLst/>
          </a:prstGeom>
          <a:noFill/>
        </p:spPr>
      </p:pic>
      <p:pic>
        <p:nvPicPr>
          <p:cNvPr id="19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76672"/>
            <a:ext cx="1368152" cy="1141828"/>
          </a:xfrm>
          <a:prstGeom prst="rect">
            <a:avLst/>
          </a:prstGeom>
          <a:noFill/>
        </p:spPr>
      </p:pic>
      <p:pic>
        <p:nvPicPr>
          <p:cNvPr id="20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23528" y="908720"/>
            <a:ext cx="1440160" cy="1141828"/>
          </a:xfrm>
          <a:prstGeom prst="rect">
            <a:avLst/>
          </a:prstGeom>
          <a:noFill/>
        </p:spPr>
      </p:pic>
      <p:pic>
        <p:nvPicPr>
          <p:cNvPr id="21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403648" y="764704"/>
            <a:ext cx="1440160" cy="1141828"/>
          </a:xfrm>
          <a:prstGeom prst="rect">
            <a:avLst/>
          </a:prstGeom>
          <a:noFill/>
        </p:spPr>
      </p:pic>
      <p:pic>
        <p:nvPicPr>
          <p:cNvPr id="22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195736" y="0"/>
            <a:ext cx="1440160" cy="1141828"/>
          </a:xfrm>
          <a:prstGeom prst="rect">
            <a:avLst/>
          </a:prstGeom>
          <a:noFill/>
        </p:spPr>
      </p:pic>
      <p:pic>
        <p:nvPicPr>
          <p:cNvPr id="24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55576" y="332656"/>
            <a:ext cx="1349338" cy="1069820"/>
          </a:xfrm>
          <a:prstGeom prst="rect">
            <a:avLst/>
          </a:prstGeom>
          <a:noFill/>
        </p:spPr>
      </p:pic>
      <p:pic>
        <p:nvPicPr>
          <p:cNvPr id="3074" name="Picture 2" descr="C:\Documents and Settings\Виктор\Мои документы\мои рисунки\гаазе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980728"/>
            <a:ext cx="2608114" cy="3505790"/>
          </a:xfrm>
          <a:prstGeom prst="rect">
            <a:avLst/>
          </a:prstGeom>
          <a:noFill/>
        </p:spPr>
      </p:pic>
      <p:pic>
        <p:nvPicPr>
          <p:cNvPr id="25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30311" flipH="1">
            <a:off x="1189384" y="201933"/>
            <a:ext cx="1440160" cy="1141828"/>
          </a:xfrm>
          <a:prstGeom prst="rect">
            <a:avLst/>
          </a:prstGeom>
          <a:noFill/>
        </p:spPr>
      </p:pic>
      <p:pic>
        <p:nvPicPr>
          <p:cNvPr id="26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30311" flipH="1">
            <a:off x="325288" y="201933"/>
            <a:ext cx="1440160" cy="1141828"/>
          </a:xfrm>
          <a:prstGeom prst="rect">
            <a:avLst/>
          </a:prstGeom>
          <a:noFill/>
        </p:spPr>
      </p:pic>
      <p:pic>
        <p:nvPicPr>
          <p:cNvPr id="27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628800"/>
            <a:ext cx="1368152" cy="1078204"/>
          </a:xfrm>
          <a:prstGeom prst="rect">
            <a:avLst/>
          </a:prstGeom>
          <a:noFill/>
        </p:spPr>
      </p:pic>
      <p:pic>
        <p:nvPicPr>
          <p:cNvPr id="28" name="Picture 2" descr="K:\31.8.2012\IMGP51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3356992"/>
            <a:ext cx="2016224" cy="2269169"/>
          </a:xfrm>
          <a:prstGeom prst="rect">
            <a:avLst/>
          </a:prstGeom>
          <a:noFill/>
        </p:spPr>
      </p:pic>
      <p:pic>
        <p:nvPicPr>
          <p:cNvPr id="29" name="Picture 3" descr="C:\Documents and Settings\Виктор\Мои документы\Загрузки\0_63ba9_3fea2673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5157192"/>
            <a:ext cx="3168352" cy="193490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251520" y="5517232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Жукова </a:t>
            </a:r>
            <a:r>
              <a:rPr lang="ru-RU" sz="2800" b="1" dirty="0" smtClean="0">
                <a:solidFill>
                  <a:schemeClr val="bg1"/>
                </a:solidFill>
              </a:rPr>
              <a:t>Антонина Ивановна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02.03.1922 – 25.03.1993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1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149080"/>
            <a:ext cx="1368152" cy="1141828"/>
          </a:xfrm>
          <a:prstGeom prst="rect">
            <a:avLst/>
          </a:prstGeom>
          <a:noFill/>
        </p:spPr>
      </p:pic>
      <p:pic>
        <p:nvPicPr>
          <p:cNvPr id="32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1368152" cy="1141828"/>
          </a:xfrm>
          <a:prstGeom prst="rect">
            <a:avLst/>
          </a:prstGeom>
          <a:noFill/>
        </p:spPr>
      </p:pic>
      <p:pic>
        <p:nvPicPr>
          <p:cNvPr id="33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1368152" cy="1141828"/>
          </a:xfrm>
          <a:prstGeom prst="rect">
            <a:avLst/>
          </a:prstGeom>
          <a:noFill/>
        </p:spPr>
      </p:pic>
      <p:pic>
        <p:nvPicPr>
          <p:cNvPr id="34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2856"/>
            <a:ext cx="1368152" cy="1141828"/>
          </a:xfrm>
          <a:prstGeom prst="rect">
            <a:avLst/>
          </a:prstGeom>
          <a:noFill/>
        </p:spPr>
      </p:pic>
      <p:pic>
        <p:nvPicPr>
          <p:cNvPr id="35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293096"/>
            <a:ext cx="1368152" cy="1141828"/>
          </a:xfrm>
          <a:prstGeom prst="rect">
            <a:avLst/>
          </a:prstGeom>
          <a:noFill/>
        </p:spPr>
      </p:pic>
      <p:pic>
        <p:nvPicPr>
          <p:cNvPr id="36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952" y="4301480"/>
            <a:ext cx="1368152" cy="1141828"/>
          </a:xfrm>
          <a:prstGeom prst="rect">
            <a:avLst/>
          </a:prstGeom>
          <a:noFill/>
        </p:spPr>
      </p:pic>
      <p:pic>
        <p:nvPicPr>
          <p:cNvPr id="37" name="Picture 4" descr="C:\Documents and Settings\Виктор\Мои документы\Загрузки\0_7b303_5546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066" y="201194"/>
            <a:ext cx="1368152" cy="11418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Виктор\Мои документы\PoverPoint\фон - 230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58" y="0"/>
            <a:ext cx="9195318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Виктор\Мои документы\Загрузки\IMG_4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836712"/>
            <a:ext cx="4464496" cy="54123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12160" y="1052736"/>
            <a:ext cx="3014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Майорова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Антонина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Николаевна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09.01.1959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Documents and Settings\Виктор\Мои документы\Загрузки\72973687_1301770289_Ugolok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242900" y="440668"/>
            <a:ext cx="6858001" cy="5976665"/>
          </a:xfrm>
          <a:prstGeom prst="rect">
            <a:avLst/>
          </a:prstGeom>
          <a:noFill/>
        </p:spPr>
      </p:pic>
      <p:pic>
        <p:nvPicPr>
          <p:cNvPr id="1026" name="Picture 2" descr="K:\15 июня 2012 года школа № 344 городской лагерь\IMGP4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573016"/>
            <a:ext cx="2076706" cy="2601999"/>
          </a:xfrm>
          <a:prstGeom prst="rect">
            <a:avLst/>
          </a:prstGeom>
          <a:noFill/>
        </p:spPr>
      </p:pic>
      <p:pic>
        <p:nvPicPr>
          <p:cNvPr id="1027" name="Picture 3" descr="C:\Documents and Settings\Виктор\Мои документы\Загрузки\72973687_1301770289_Ugolok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59739" y="3621381"/>
            <a:ext cx="3121068" cy="302433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Виктор\Мои документы\Загрузки\0_7d727_1a9fb97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Виктор\Мои документы\Мои рисунки\img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690899" cy="6336704"/>
          </a:xfrm>
          <a:prstGeom prst="rect">
            <a:avLst/>
          </a:prstGeom>
          <a:noFill/>
        </p:spPr>
      </p:pic>
      <p:pic>
        <p:nvPicPr>
          <p:cNvPr id="4" name="Picture 4" descr="H:\Фотографии. СВУ. ВОКУ\img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060848"/>
            <a:ext cx="3207417" cy="22090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476672"/>
            <a:ext cx="39184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Крылова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Ольга Ивановна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(14.06.1921 – 12.04.1964)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3" descr="C:\Documents and Settings\Виктор\Мои документы\мои рисунки\ольга ивановна крылова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6442" y="4365104"/>
            <a:ext cx="4018046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Виктор\Мои документы\PoverPoint\фон - 220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606" y="0"/>
            <a:ext cx="9165606" cy="6858000"/>
          </a:xfrm>
          <a:prstGeom prst="rect">
            <a:avLst/>
          </a:prstGeom>
          <a:noFill/>
        </p:spPr>
      </p:pic>
      <p:pic>
        <p:nvPicPr>
          <p:cNvPr id="14339" name="Picture 3" descr="C:\Documents and Settings\Виктор\Мои документы\мои рисунки\img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2253725" cy="2958182"/>
          </a:xfrm>
          <a:prstGeom prst="rect">
            <a:avLst/>
          </a:prstGeom>
          <a:noFill/>
        </p:spPr>
      </p:pic>
      <p:pic>
        <p:nvPicPr>
          <p:cNvPr id="14340" name="Picture 4" descr="C:\Documents and Settings\Виктор\Мои документы\мои рисунки\img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132856"/>
            <a:ext cx="2177777" cy="27884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51920" y="476672"/>
            <a:ext cx="49685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Демьянова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Мария Кузьминична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3.06.1925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341" name="Picture 5" descr="C:\Documents and Settings\Виктор\Мои документы\Загрузки\0_7cf25_89014f99_X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55400">
            <a:off x="-195165" y="3074990"/>
            <a:ext cx="3739345" cy="3486810"/>
          </a:xfrm>
          <a:prstGeom prst="rect">
            <a:avLst/>
          </a:prstGeom>
          <a:noFill/>
        </p:spPr>
      </p:pic>
      <p:pic>
        <p:nvPicPr>
          <p:cNvPr id="4097" name="Picture 1" descr="C:\Documents and Settings\Виктор\Мои документы\мои рисунки\аи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221088"/>
            <a:ext cx="2592288" cy="1880989"/>
          </a:xfrm>
          <a:prstGeom prst="rect">
            <a:avLst/>
          </a:prstGeom>
          <a:noFill/>
        </p:spPr>
      </p:pic>
      <p:pic>
        <p:nvPicPr>
          <p:cNvPr id="12" name="Picture 2" descr="C:\Documents and Settings\Виктор\Мои документы\мои рисунки\img1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356992"/>
            <a:ext cx="2160240" cy="2589540"/>
          </a:xfrm>
          <a:prstGeom prst="rect">
            <a:avLst/>
          </a:prstGeom>
          <a:noFill/>
        </p:spPr>
      </p:pic>
      <p:pic>
        <p:nvPicPr>
          <p:cNvPr id="13" name="Picture 7" descr="C:\Documents and Settings\Виктор\Мои документы\Загрузки\0_7cf25_89014f99_XX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58929">
            <a:off x="2658431" y="4331986"/>
            <a:ext cx="2347887" cy="2189323"/>
          </a:xfrm>
          <a:prstGeom prst="rect">
            <a:avLst/>
          </a:prstGeom>
          <a:noFill/>
        </p:spPr>
      </p:pic>
      <p:pic>
        <p:nvPicPr>
          <p:cNvPr id="14" name="Picture 6" descr="C:\Documents and Settings\Виктор\Мои документы\Загрузки\0_7cf25_89014f99_XX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5229200"/>
            <a:ext cx="1512168" cy="14100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Виктор\Мои документы\PoverPoint\зелёный фон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74" y="0"/>
            <a:ext cx="918894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548680"/>
            <a:ext cx="6264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это значит нежность,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Это ласка, доброта,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это безмятежность,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Это радость, красота!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это на ночь сказка,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Это утренний рассвет,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в трудный час подсказка,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Это мудрость и совет!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это зелень лета,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Это снег, осенний лист,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это лучик света,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</a:rPr>
              <a:t>Мама - это значит ЖИЗНЬ!  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0659" name="Picture 3" descr="C:\Documents and Settings\Виктор\Мои документы\Загрузки\0_7f844_cba5e1ef_X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34276">
            <a:off x="5368456" y="3367298"/>
            <a:ext cx="3162553" cy="367588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Documents and Settings\Виктор\Мои документы\PoverPoint\темно-синий фон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458"/>
            <a:ext cx="9144000" cy="6864458"/>
          </a:xfrm>
          <a:prstGeom prst="rect">
            <a:avLst/>
          </a:prstGeom>
          <a:noFill/>
        </p:spPr>
      </p:pic>
      <p:pic>
        <p:nvPicPr>
          <p:cNvPr id="3" name="Picture 2" descr="&amp;Vcy;&amp;vcy;&amp;iecy;&amp;dcy;&amp;iecy;&amp;ncy;&amp;ycy; &amp;zcy;&amp;vcy;&amp;acy;&amp;ncy;&amp;icy;&amp;iecy; &amp;icy; &amp;ocy;&amp;rcy;&amp;dcy;&amp;iecy;&amp;ncy; «&amp;Mcy;&amp;acy;&amp;tcy;&amp;softcy;-&amp;gcy;&amp;iecy;&amp;rcy;&amp;ocy;&amp;icy;&amp;ncy;&amp;yacy;», «&amp;Mcy;&amp;acy;&amp;tcy;&amp;iecy;&amp;rcy;&amp;icy;&amp;ncy;&amp;scy;&amp;kcy;&amp;acy;&amp;yacy; &amp;scy;&amp;lcy;&amp;acy;&amp;vcy;&amp;acy;» &amp;icy; «&amp;Mcy;&amp;iecy;&amp;dcy;&amp;acy;&amp;lcy;&amp;softcy; &amp;mcy;&amp;acy;&amp;tcy;&amp;iecy;&amp;rcy;&amp;icy;&amp;ncy;&amp;scy;&amp;tcy;&amp;vcy;&amp;acy;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3258"/>
            <a:ext cx="2808312" cy="21296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19872" y="404664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8 июля 1944 года Президиум Верховного Совета СССР учредил почетное звание и орден «Мать-героиня», а также орден  «Материнская слава» и «Медаль материнства».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060848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Звание и орден «Мать-героиня» были введены в качестве награды матерям, родившим и воспитавшим не менее 10 детей (при этом возраст последнего ребенка должен составлять не менее 1 года, остальные 9 и более старшие дети должны быть живы).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3691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Орден "Мать-Героиня" 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7" name="Picture 2" descr="&amp;Ocy;&amp;rcy;&amp;dcy;&amp;iecy;&amp;ncy; «&amp;Mcy;&amp;acy;&amp;tcy;&amp;iecy;&amp;rcy;&amp;icy;&amp;ncy;&amp;scy;&amp;kcy;&amp;acy;&amp;yacy; &amp;scy;&amp;lcy;&amp;acy;&amp;vcy;&amp;acy;» &amp;acy;) 1-&amp;jcy; &amp;scy;&amp;tcy;&amp;iecy;&amp;pcy;&amp;iecy;&amp;ncy;&amp;icy;, &amp;bcy;) 2-&amp;jcy; &amp;scy;&amp;tcy;&amp;iecy;&amp;pcy;&amp;iecy;&amp;ncy;&amp;icy;, &amp;vcy;) 3-&amp;jcy; &amp;scy;&amp;tcy;&amp;iecy;&amp;pcy;&amp;iecy;&amp;n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2592288" cy="165596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229200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Орден «Материнская слава»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а) 1-й степени,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б) 2-й степени,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в) 3-й степени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«&amp;Mcy;&amp;iecy;&amp;dcy;&amp;acy;&amp;lcy;&amp;softcy; &amp;mcy;&amp;acy;&amp;tcy;&amp;iecy;&amp;rcy;&amp;icy;&amp;ncy;&amp;scy;&amp;tcy;&amp;vcy;&amp;acy;» 2-&amp;jcy; &amp;scy;&amp;tcy;&amp;iecy;&amp;pcy;&amp;iecy;&amp;n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149080"/>
            <a:ext cx="2016224" cy="15158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588224" y="573325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«Медаль материнства»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4437112"/>
            <a:ext cx="33123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Орденами «Материнская слава» при аналогичных условиях награждались матери 9–7 детей, а «Медалью материнства» – 6 и 5 детей.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C:\Documents and Settings\Виктор\Мои документы\PoverPoint\зелёный фон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949" y="0"/>
            <a:ext cx="918894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188640"/>
            <a:ext cx="7668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Орден «Родительская слава»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                           Орден «Родительская слава» учрежден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                             Указом  Президента РФ от 13 мая 2008 г. № 775. </a:t>
            </a:r>
          </a:p>
        </p:txBody>
      </p:sp>
      <p:pic>
        <p:nvPicPr>
          <p:cNvPr id="6" name="Picture 8" descr="http://izhig.ru/awards-russia/order/order-rod-slav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2304256" cy="22929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87824" y="2204864"/>
            <a:ext cx="6156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 Орденом "Родительская слава" награждаются родители (усыновители), состоящие в браке, заключенном в органах записи актов гражданского состояния, либо, в случае неполной семьи, один из родителей (усыновителей), которые воспитывают и (или) воспитали семерых и более детей.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30120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Медаль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Ордена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«Родительская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слава»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3497" name="Picture 9" descr="http://im3-tub-ru.yandex.net/i?id=160852938-29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2448272" cy="175713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59832" y="1196752"/>
            <a:ext cx="6084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      Медаль ордена «Родительская слава»  учреждена Указом  Президента РФ от  7 сентября 2010 г. № 1099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4293096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 Медалью ордена "Родительская слава" награждаются родители (усыновители), состоящие в браке, заключенном в органах записи актов гражданского состояния, либо, в случае неполной семьи, один из родителей (усыновителей), которые воспитывают и (или) воспитали четверых и более детей.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708920"/>
            <a:ext cx="238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Орден «Родительская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слава»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Виктор\Мои документы\PoverPoint\фон - 23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8612" name="Picture 4" descr="http://www.krasnoyeznamya.ru/gallery/rm_19_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3566001" cy="51051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2040" y="908720"/>
            <a:ext cx="39604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На плакате «Родина-мать зовет!» Ираклия Тоидзе, появившемся в конце июня 1941 года, изображен собирательный образ матери, призывающей на помощь своих сыновей. 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Этот плакат, пожалуй, главное графическое произведение Великой Отечественной войны.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Виктор\Мои документы\PoverPoint\фон - 84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74" y="0"/>
            <a:ext cx="9153274" cy="6858000"/>
          </a:xfrm>
          <a:prstGeom prst="rect">
            <a:avLst/>
          </a:prstGeom>
          <a:noFill/>
        </p:spPr>
      </p:pic>
      <p:pic>
        <p:nvPicPr>
          <p:cNvPr id="70660" name="Picture 4" descr="http://toppi-rat.narod.ru/images/Volgograd/MamaevKurg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1031"/>
            <a:ext cx="4176464" cy="63867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60032" y="404664"/>
            <a:ext cx="39916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Родина-мать зовет!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Мамаев курган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Волгоград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636912"/>
            <a:ext cx="38164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Общая высота грандиозного памятника - 85 метров, вес - 8 тысяч тонн. (Для сравнения, американская статуя Свободы в высоту - всего 46 метров). От подножия Мамаева кургана к постаменту памятника ведут 200 гранитных ступеней. Сам холм - огромная братская могила, где похоронены 34 тысячи воинов - защитников Сталинграда.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Виктор\Мои документы\PoverPoint\фон - 225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77" y="0"/>
            <a:ext cx="916134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1200" y="478972"/>
            <a:ext cx="782124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Тайны женской красоты тревожат человечество на протяжении всей истории его существования. Едва ли найдется художник, который не пытался бы постичь эту тайну, но каждый открывал ее по своему.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       Главным и неизменным в этом постижении оставался идеал материнства, священные узы между матерью и ребенком.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От иконописных ликов Богородицы, мадонн титанов Возрождения до произведений современных художников - таков путь постижения идеала женской красоты и обаяния.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Перед вами репродукции картин  известных художников, запечатлевших на своих полотнах образ женщины.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970</Words>
  <Application>Microsoft Office PowerPoint</Application>
  <PresentationFormat>Экран (4:3)</PresentationFormat>
  <Paragraphs>159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матери</dc:title>
  <dc:creator>Виктор</dc:creator>
  <cp:lastModifiedBy>Директор</cp:lastModifiedBy>
  <cp:revision>263</cp:revision>
  <dcterms:created xsi:type="dcterms:W3CDTF">2012-11-15T14:18:56Z</dcterms:created>
  <dcterms:modified xsi:type="dcterms:W3CDTF">2012-11-29T10:21:18Z</dcterms:modified>
</cp:coreProperties>
</file>