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85" r:id="rId4"/>
    <p:sldId id="276" r:id="rId5"/>
    <p:sldId id="286" r:id="rId6"/>
    <p:sldId id="287" r:id="rId7"/>
    <p:sldId id="277" r:id="rId8"/>
    <p:sldId id="281" r:id="rId9"/>
    <p:sldId id="258" r:id="rId10"/>
    <p:sldId id="283" r:id="rId11"/>
    <p:sldId id="260" r:id="rId12"/>
    <p:sldId id="265" r:id="rId13"/>
    <p:sldId id="279" r:id="rId14"/>
    <p:sldId id="288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>
              <a:solidFill>
                <a:srgbClr val="FFFFFF"/>
              </a:solidFill>
            </a:endParaRPr>
          </a:p>
        </p:txBody>
      </p:sp>
      <p:sp>
        <p:nvSpPr>
          <p:cNvPr id="78851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fr-FR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AB2A29-80E3-4B04-84A0-9A86A4D1BC4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628A-1BEE-411E-A8E5-7E9B0184212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61BF-C5C9-4505-9B92-F0812C6F01DF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82E2C-F145-4224-991F-EC8314A0E63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71D0-AED9-4569-92E8-FE51A503C51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D89B-A722-402C-9656-7AFBD067A7E4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BE91-2142-4D5A-B5BF-C91150A15103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F21A3-17F8-42FA-843C-51AB8A8A0EED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1814-1CBB-422D-A99A-4492FC1BD12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17E7-3B88-401D-8FC5-587292E83A0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9B97-916C-44EC-BEA3-09478D3703A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F605A-EC4D-4C1D-A2F5-DB214CF712B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AD9EAD-4BD6-4A86-A304-C121CCFF586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CCE18E-0054-4A61-B329-D434C364840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B380-83E1-415A-9EB7-185ECF3BD1E6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C3EE-B48B-4698-94A2-94C5D10E8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fr-FR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E.NAUDIN       2003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94618-E621-4459-B4AA-6E2D041D5BA9}" type="slidenum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random/>
  </p:transition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5/88/44/88044115_larg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640" cy="688848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869160"/>
            <a:ext cx="9144000" cy="15121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6916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7920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сентября - День солидарности в борьбе с терроризмом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Documents and Settings\Виктор\Мои документы\Загрузки\F0499DE3-4DF8-49AB-95B6-2C446338359D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949280"/>
            <a:ext cx="61129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Беслан, сентябрь 2004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005064"/>
            <a:ext cx="9144000" cy="144016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F0A6-247B-4285-B76D-D2C16548B50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122" name="Picture 2" descr="C:\Documents and Settings\Виктор\Мои документы\Мои рисунки\фон - 119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6165304"/>
            <a:ext cx="555925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Беслан, сентябрь 2004 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149080"/>
            <a:ext cx="9144000" cy="144016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atic.panoramio.com/photos/original/1639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013176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41168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dic.academic.ru/pictures/wiki/files/66/Beslan_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52528" cy="6336704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436096" y="1988840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Памятник</a:t>
            </a:r>
          </a:p>
          <a:p>
            <a:r>
              <a:rPr lang="ru-RU" sz="4400" b="1" dirty="0" smtClean="0"/>
              <a:t>Детям </a:t>
            </a:r>
          </a:p>
          <a:p>
            <a:r>
              <a:rPr lang="ru-RU" sz="4400" b="1" dirty="0" smtClean="0"/>
              <a:t>Беслана</a:t>
            </a:r>
            <a:endParaRPr lang="ru-RU" sz="4400" b="1" dirty="0"/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nnerpeace-therapy.com/wp-content/uploads/2010/09/candle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19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653136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912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27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   День </a:t>
            </a:r>
            <a:r>
              <a:rPr lang="ru-RU" sz="2400" b="1" dirty="0"/>
              <a:t>солидарности в борьбе с терроризмом был установлен федеральным законом «О днях воинской славы» от 6 июля 2005 года. </a:t>
            </a:r>
            <a:endParaRPr lang="ru-RU" sz="2400" b="1" dirty="0" smtClean="0"/>
          </a:p>
          <a:p>
            <a:endParaRPr lang="ru-RU" sz="2400" b="1" dirty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   Этот </a:t>
            </a:r>
            <a:r>
              <a:rPr lang="ru-RU" sz="2400" b="1" dirty="0"/>
              <a:t>день приурочен к трагическим событиям, развернувшимся в 2004 году в городе Беслан в Северной Осетии, когда 1 сентября боевики захватили одну из школ города. 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476673"/>
            <a:ext cx="8431088" cy="57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FFFF"/>
              </a:solidFill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Террористический акт в Беслане</a:t>
            </a:r>
          </a:p>
          <a:p>
            <a:endParaRPr lang="ru-RU" sz="2400" b="1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FFFFFF"/>
                </a:solidFill>
              </a:rPr>
              <a:t>       1 сентября 2004 бесланская школа № 1 была захвачена террористами, 1128 детей и взрослых были взяты в заложники.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FFFFFF"/>
                </a:solidFill>
              </a:rPr>
              <a:t>       3 сентября в результате теракта погибли 334 человека, в том числе 186 детей. В лечебные учреждения за помощью обратились более 1000 человек.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FFFFFF"/>
                </a:solidFill>
              </a:rPr>
              <a:t>       В процессе операции освобождения школы погибли десять бойцов сил специального назначения ФСБ. Управление «А» («Альфа») потеряло трёх человек, а управление «В» («Вымпел») — семерых.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Сегодняшний </a:t>
            </a:r>
            <a:r>
              <a:rPr lang="ru-RU" sz="2800" b="1" dirty="0"/>
              <a:t>день посвящен памяти всех этих невинных жертв и должен стать напоминаем всему обществу о событиях тех страшных дней.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       Мы </a:t>
            </a:r>
            <a:r>
              <a:rPr lang="ru-RU" sz="2800" b="1" dirty="0"/>
              <a:t>все должны помнить о том, что терроризм в нашей стране и в мире до сих пор продолжает существовать и, несмотря на все действия правоохранительных сил, представлять угрозу для каждого из нас. </a:t>
            </a: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Также </a:t>
            </a:r>
            <a:r>
              <a:rPr lang="ru-RU" sz="2800" b="1" dirty="0"/>
              <a:t>нужно понимать, что только совместными усилиями, проявлением бдительности, осторожности и повышенного внимания к всему тому, что кажется странным и подозрительным, мы </a:t>
            </a:r>
            <a:r>
              <a:rPr lang="ru-RU" sz="2800" b="1" dirty="0" smtClean="0"/>
              <a:t>сможем </a:t>
            </a:r>
            <a:r>
              <a:rPr lang="ru-RU" sz="2800" b="1" dirty="0"/>
              <a:t>победить эту страшную угрозу под </a:t>
            </a:r>
            <a:r>
              <a:rPr lang="ru-RU" sz="2800" b="1" dirty="0" smtClean="0"/>
              <a:t>названием </a:t>
            </a:r>
            <a:r>
              <a:rPr lang="ru-RU" sz="2800" b="1" dirty="0"/>
              <a:t>терроризм.</a:t>
            </a: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иктор\Мои документы\Мои рисунки\фон - 118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lemur59.ru/sites/default/files/images/1290527254_beslan-foto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533" cy="611124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725144"/>
            <a:ext cx="9144000" cy="165618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531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irota.ru/forum/images/25/258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725144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C:\Documents and Settings\Виктор\Мои документы\Загрузки\beslan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653136"/>
            <a:ext cx="9144000" cy="136815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irota.ru/forum/images/25/258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81128"/>
            <a:ext cx="9144000" cy="15121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ebuchet MS" pitchFamily="34" charset="0"/>
              </a:rPr>
              <a:t>ВАХТА ПАМЯТИ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jet d'ordre général">
  <a:themeElements>
    <a:clrScheme name="Sujet d'ordre général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80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198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Sujet d'ordre général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15</cp:revision>
  <dcterms:created xsi:type="dcterms:W3CDTF">2013-08-28T07:32:32Z</dcterms:created>
  <dcterms:modified xsi:type="dcterms:W3CDTF">2013-08-28T09:12:04Z</dcterms:modified>
</cp:coreProperties>
</file>