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5" r:id="rId3"/>
    <p:sldId id="269" r:id="rId4"/>
    <p:sldId id="271" r:id="rId5"/>
    <p:sldId id="323" r:id="rId6"/>
    <p:sldId id="325" r:id="rId7"/>
    <p:sldId id="273" r:id="rId8"/>
    <p:sldId id="381" r:id="rId9"/>
    <p:sldId id="383" r:id="rId10"/>
    <p:sldId id="354" r:id="rId11"/>
    <p:sldId id="330" r:id="rId12"/>
    <p:sldId id="369" r:id="rId13"/>
    <p:sldId id="371" r:id="rId14"/>
    <p:sldId id="402" r:id="rId15"/>
    <p:sldId id="379" r:id="rId16"/>
    <p:sldId id="399" r:id="rId17"/>
    <p:sldId id="395" r:id="rId18"/>
    <p:sldId id="396" r:id="rId19"/>
    <p:sldId id="332" r:id="rId20"/>
    <p:sldId id="289" r:id="rId21"/>
    <p:sldId id="390" r:id="rId22"/>
    <p:sldId id="385" r:id="rId23"/>
    <p:sldId id="321" r:id="rId24"/>
    <p:sldId id="3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0033"/>
    <a:srgbClr val="99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4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86BEC-BB79-4559-9351-8EB638097FE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1F767-1D09-43DB-A95D-3AA4AA76B63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М.И. Кутузов</a:t>
          </a:r>
          <a:endParaRPr lang="ru-RU" b="1" dirty="0"/>
        </a:p>
      </dgm:t>
    </dgm:pt>
    <dgm:pt modelId="{0707AD38-BCC9-40B5-8D96-F69F4E8F3940}" type="parTrans" cxnId="{9B43C041-D0A9-4957-8A67-2BF7ACBF44FA}">
      <dgm:prSet/>
      <dgm:spPr/>
      <dgm:t>
        <a:bodyPr/>
        <a:lstStyle/>
        <a:p>
          <a:endParaRPr lang="ru-RU"/>
        </a:p>
      </dgm:t>
    </dgm:pt>
    <dgm:pt modelId="{EA0DFE4E-5EDC-42F9-819E-4CC0C9A5B0A1}" type="sibTrans" cxnId="{9B43C041-D0A9-4957-8A67-2BF7ACBF44FA}">
      <dgm:prSet/>
      <dgm:spPr/>
      <dgm:t>
        <a:bodyPr/>
        <a:lstStyle/>
        <a:p>
          <a:endParaRPr lang="ru-RU"/>
        </a:p>
      </dgm:t>
    </dgm:pt>
    <dgm:pt modelId="{A66816AB-ED09-4C52-8730-78EF3D1B6FB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М.Б. Барклай-де-Толли</a:t>
          </a:r>
          <a:endParaRPr lang="ru-RU" b="1" dirty="0"/>
        </a:p>
      </dgm:t>
    </dgm:pt>
    <dgm:pt modelId="{B6B41194-4CE1-4662-881C-09880CC90FF5}" type="parTrans" cxnId="{CFC0651F-4637-4E34-A298-FCEC17B8D627}">
      <dgm:prSet/>
      <dgm:spPr/>
      <dgm:t>
        <a:bodyPr/>
        <a:lstStyle/>
        <a:p>
          <a:endParaRPr lang="ru-RU"/>
        </a:p>
      </dgm:t>
    </dgm:pt>
    <dgm:pt modelId="{B2D9638F-F49F-4F70-B46C-42AB3D110E2A}" type="sibTrans" cxnId="{CFC0651F-4637-4E34-A298-FCEC17B8D627}">
      <dgm:prSet/>
      <dgm:spPr/>
      <dgm:t>
        <a:bodyPr/>
        <a:lstStyle/>
        <a:p>
          <a:endParaRPr lang="ru-RU"/>
        </a:p>
      </dgm:t>
    </dgm:pt>
    <dgm:pt modelId="{EAA8CC8A-A7E0-495D-B6EA-E7B5326DC10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66CC"/>
        </a:solidFill>
      </dgm:spPr>
      <dgm:t>
        <a:bodyPr/>
        <a:lstStyle/>
        <a:p>
          <a:r>
            <a:rPr lang="ru-RU" b="1" dirty="0" smtClean="0"/>
            <a:t>И.Ф. Паскевич</a:t>
          </a:r>
          <a:endParaRPr lang="ru-RU" b="1" dirty="0"/>
        </a:p>
      </dgm:t>
    </dgm:pt>
    <dgm:pt modelId="{5DE9A0F2-3475-4EDB-A678-B81D365FF63D}" type="parTrans" cxnId="{10EA31A1-B935-482C-8543-D4213354A56B}">
      <dgm:prSet/>
      <dgm:spPr/>
      <dgm:t>
        <a:bodyPr/>
        <a:lstStyle/>
        <a:p>
          <a:endParaRPr lang="ru-RU"/>
        </a:p>
      </dgm:t>
    </dgm:pt>
    <dgm:pt modelId="{E2AC1455-B04C-4A12-91BF-2F4BCAD8440B}" type="sibTrans" cxnId="{10EA31A1-B935-482C-8543-D4213354A56B}">
      <dgm:prSet/>
      <dgm:spPr/>
      <dgm:t>
        <a:bodyPr/>
        <a:lstStyle/>
        <a:p>
          <a:endParaRPr lang="ru-RU"/>
        </a:p>
      </dgm:t>
    </dgm:pt>
    <dgm:pt modelId="{0FD770DD-43B6-49AF-9D1D-50D5EC27A0BF}" type="pres">
      <dgm:prSet presAssocID="{87F86BEC-BB79-4559-9351-8EB638097F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EF4D0A-D8AA-49E0-91A3-91DABB99719D}" type="pres">
      <dgm:prSet presAssocID="{3DD1F767-1D09-43DB-A95D-3AA4AA76B636}" presName="comp" presStyleCnt="0"/>
      <dgm:spPr/>
    </dgm:pt>
    <dgm:pt modelId="{8F5B1984-57B2-45DF-B281-0DE63DBE6C0F}" type="pres">
      <dgm:prSet presAssocID="{3DD1F767-1D09-43DB-A95D-3AA4AA76B636}" presName="box" presStyleLbl="node1" presStyleIdx="0" presStyleCnt="3"/>
      <dgm:spPr/>
      <dgm:t>
        <a:bodyPr/>
        <a:lstStyle/>
        <a:p>
          <a:endParaRPr lang="ru-RU"/>
        </a:p>
      </dgm:t>
    </dgm:pt>
    <dgm:pt modelId="{7E4472B9-6F88-49CF-B5EA-441BC6A509FD}" type="pres">
      <dgm:prSet presAssocID="{3DD1F767-1D09-43DB-A95D-3AA4AA76B636}" presName="img" presStyleLbl="fgImgPlace1" presStyleIdx="0" presStyleCnt="3" custScaleY="121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65CC8B-6429-4582-B045-0B71B0C1E7D1}" type="pres">
      <dgm:prSet presAssocID="{3DD1F767-1D09-43DB-A95D-3AA4AA76B6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7426C-A7AF-443D-8A6B-CFAF2B20258C}" type="pres">
      <dgm:prSet presAssocID="{EA0DFE4E-5EDC-42F9-819E-4CC0C9A5B0A1}" presName="spacer" presStyleCnt="0"/>
      <dgm:spPr/>
    </dgm:pt>
    <dgm:pt modelId="{00C70B99-CD58-4A98-8505-857810D088F4}" type="pres">
      <dgm:prSet presAssocID="{A66816AB-ED09-4C52-8730-78EF3D1B6FBF}" presName="comp" presStyleCnt="0"/>
      <dgm:spPr/>
    </dgm:pt>
    <dgm:pt modelId="{3621B41C-C127-4F0D-9EA5-DFE3DED2F1F8}" type="pres">
      <dgm:prSet presAssocID="{A66816AB-ED09-4C52-8730-78EF3D1B6FBF}" presName="box" presStyleLbl="node1" presStyleIdx="1" presStyleCnt="3"/>
      <dgm:spPr/>
      <dgm:t>
        <a:bodyPr/>
        <a:lstStyle/>
        <a:p>
          <a:endParaRPr lang="ru-RU"/>
        </a:p>
      </dgm:t>
    </dgm:pt>
    <dgm:pt modelId="{53AE3579-27E9-49C7-846A-D7B63A303655}" type="pres">
      <dgm:prSet presAssocID="{A66816AB-ED09-4C52-8730-78EF3D1B6FBF}" presName="img" presStyleLbl="fgImgPlace1" presStyleIdx="1" presStyleCnt="3" custScaleY="1287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43F6F6-9BA6-4780-BBB4-C9EC964DCFB8}" type="pres">
      <dgm:prSet presAssocID="{A66816AB-ED09-4C52-8730-78EF3D1B6F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FB835-1729-499F-A182-30B12BE12D70}" type="pres">
      <dgm:prSet presAssocID="{B2D9638F-F49F-4F70-B46C-42AB3D110E2A}" presName="spacer" presStyleCnt="0"/>
      <dgm:spPr/>
    </dgm:pt>
    <dgm:pt modelId="{FA61D91B-072A-4455-A58A-F529EAB8810A}" type="pres">
      <dgm:prSet presAssocID="{EAA8CC8A-A7E0-495D-B6EA-E7B5326DC10A}" presName="comp" presStyleCnt="0"/>
      <dgm:spPr/>
    </dgm:pt>
    <dgm:pt modelId="{890F5AEC-FA19-4B7C-99D2-51E2F7D7B37A}" type="pres">
      <dgm:prSet presAssocID="{EAA8CC8A-A7E0-495D-B6EA-E7B5326DC10A}" presName="box" presStyleLbl="node1" presStyleIdx="2" presStyleCnt="3"/>
      <dgm:spPr/>
      <dgm:t>
        <a:bodyPr/>
        <a:lstStyle/>
        <a:p>
          <a:endParaRPr lang="ru-RU"/>
        </a:p>
      </dgm:t>
    </dgm:pt>
    <dgm:pt modelId="{813C33B6-42D5-4A97-8D53-21908213D09E}" type="pres">
      <dgm:prSet presAssocID="{EAA8CC8A-A7E0-495D-B6EA-E7B5326DC10A}" presName="img" presStyleLbl="fgImgPlace1" presStyleIdx="2" presStyleCnt="3" custScaleY="1213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B9B225-1468-44DA-901C-41DE901D57C0}" type="pres">
      <dgm:prSet presAssocID="{EAA8CC8A-A7E0-495D-B6EA-E7B5326DC1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647C2-CDB1-400D-9A9E-40FF74A592C0}" type="presOf" srcId="{EAA8CC8A-A7E0-495D-B6EA-E7B5326DC10A}" destId="{48B9B225-1468-44DA-901C-41DE901D57C0}" srcOrd="1" destOrd="0" presId="urn:microsoft.com/office/officeart/2005/8/layout/vList4"/>
    <dgm:cxn modelId="{860277A3-DABE-4CB7-9ABE-CC9E8924339F}" type="presOf" srcId="{3DD1F767-1D09-43DB-A95D-3AA4AA76B636}" destId="{7165CC8B-6429-4582-B045-0B71B0C1E7D1}" srcOrd="1" destOrd="0" presId="urn:microsoft.com/office/officeart/2005/8/layout/vList4"/>
    <dgm:cxn modelId="{19A82B09-480B-4FB6-BF97-9153CF5652F2}" type="presOf" srcId="{3DD1F767-1D09-43DB-A95D-3AA4AA76B636}" destId="{8F5B1984-57B2-45DF-B281-0DE63DBE6C0F}" srcOrd="0" destOrd="0" presId="urn:microsoft.com/office/officeart/2005/8/layout/vList4"/>
    <dgm:cxn modelId="{596463E1-E864-498B-8000-5B02A65535F3}" type="presOf" srcId="{EAA8CC8A-A7E0-495D-B6EA-E7B5326DC10A}" destId="{890F5AEC-FA19-4B7C-99D2-51E2F7D7B37A}" srcOrd="0" destOrd="0" presId="urn:microsoft.com/office/officeart/2005/8/layout/vList4"/>
    <dgm:cxn modelId="{9B43C041-D0A9-4957-8A67-2BF7ACBF44FA}" srcId="{87F86BEC-BB79-4559-9351-8EB638097FE6}" destId="{3DD1F767-1D09-43DB-A95D-3AA4AA76B636}" srcOrd="0" destOrd="0" parTransId="{0707AD38-BCC9-40B5-8D96-F69F4E8F3940}" sibTransId="{EA0DFE4E-5EDC-42F9-819E-4CC0C9A5B0A1}"/>
    <dgm:cxn modelId="{90D11443-FE8F-46D3-9000-4EA3FE927F49}" type="presOf" srcId="{87F86BEC-BB79-4559-9351-8EB638097FE6}" destId="{0FD770DD-43B6-49AF-9D1D-50D5EC27A0BF}" srcOrd="0" destOrd="0" presId="urn:microsoft.com/office/officeart/2005/8/layout/vList4"/>
    <dgm:cxn modelId="{CFC0651F-4637-4E34-A298-FCEC17B8D627}" srcId="{87F86BEC-BB79-4559-9351-8EB638097FE6}" destId="{A66816AB-ED09-4C52-8730-78EF3D1B6FBF}" srcOrd="1" destOrd="0" parTransId="{B6B41194-4CE1-4662-881C-09880CC90FF5}" sibTransId="{B2D9638F-F49F-4F70-B46C-42AB3D110E2A}"/>
    <dgm:cxn modelId="{10EA31A1-B935-482C-8543-D4213354A56B}" srcId="{87F86BEC-BB79-4559-9351-8EB638097FE6}" destId="{EAA8CC8A-A7E0-495D-B6EA-E7B5326DC10A}" srcOrd="2" destOrd="0" parTransId="{5DE9A0F2-3475-4EDB-A678-B81D365FF63D}" sibTransId="{E2AC1455-B04C-4A12-91BF-2F4BCAD8440B}"/>
    <dgm:cxn modelId="{A12C31EF-4CBF-4E85-B91A-355EF78926AD}" type="presOf" srcId="{A66816AB-ED09-4C52-8730-78EF3D1B6FBF}" destId="{3621B41C-C127-4F0D-9EA5-DFE3DED2F1F8}" srcOrd="0" destOrd="0" presId="urn:microsoft.com/office/officeart/2005/8/layout/vList4"/>
    <dgm:cxn modelId="{DDB21BA2-3C39-4B92-9491-870E380DDF3F}" type="presOf" srcId="{A66816AB-ED09-4C52-8730-78EF3D1B6FBF}" destId="{AF43F6F6-9BA6-4780-BBB4-C9EC964DCFB8}" srcOrd="1" destOrd="0" presId="urn:microsoft.com/office/officeart/2005/8/layout/vList4"/>
    <dgm:cxn modelId="{73E51C19-6CE6-4EF5-891B-9F1BEB2B8069}" type="presParOf" srcId="{0FD770DD-43B6-49AF-9D1D-50D5EC27A0BF}" destId="{C3EF4D0A-D8AA-49E0-91A3-91DABB99719D}" srcOrd="0" destOrd="0" presId="urn:microsoft.com/office/officeart/2005/8/layout/vList4"/>
    <dgm:cxn modelId="{954869D5-B3C5-4F74-BE4A-3443C6259BA7}" type="presParOf" srcId="{C3EF4D0A-D8AA-49E0-91A3-91DABB99719D}" destId="{8F5B1984-57B2-45DF-B281-0DE63DBE6C0F}" srcOrd="0" destOrd="0" presId="urn:microsoft.com/office/officeart/2005/8/layout/vList4"/>
    <dgm:cxn modelId="{C24C8BC1-AFF6-4D25-AC15-544ADB061CF1}" type="presParOf" srcId="{C3EF4D0A-D8AA-49E0-91A3-91DABB99719D}" destId="{7E4472B9-6F88-49CF-B5EA-441BC6A509FD}" srcOrd="1" destOrd="0" presId="urn:microsoft.com/office/officeart/2005/8/layout/vList4"/>
    <dgm:cxn modelId="{6CF30ED8-FBB8-45AC-AB58-D6C278A13A9E}" type="presParOf" srcId="{C3EF4D0A-D8AA-49E0-91A3-91DABB99719D}" destId="{7165CC8B-6429-4582-B045-0B71B0C1E7D1}" srcOrd="2" destOrd="0" presId="urn:microsoft.com/office/officeart/2005/8/layout/vList4"/>
    <dgm:cxn modelId="{7DB93F44-CDD8-4726-832F-501794EACF83}" type="presParOf" srcId="{0FD770DD-43B6-49AF-9D1D-50D5EC27A0BF}" destId="{DF17426C-A7AF-443D-8A6B-CFAF2B20258C}" srcOrd="1" destOrd="0" presId="urn:microsoft.com/office/officeart/2005/8/layout/vList4"/>
    <dgm:cxn modelId="{59524AB5-284A-4403-A9C7-E296E912D3F9}" type="presParOf" srcId="{0FD770DD-43B6-49AF-9D1D-50D5EC27A0BF}" destId="{00C70B99-CD58-4A98-8505-857810D088F4}" srcOrd="2" destOrd="0" presId="urn:microsoft.com/office/officeart/2005/8/layout/vList4"/>
    <dgm:cxn modelId="{AF43AEB5-EEAE-4189-BC0F-2E1E204062ED}" type="presParOf" srcId="{00C70B99-CD58-4A98-8505-857810D088F4}" destId="{3621B41C-C127-4F0D-9EA5-DFE3DED2F1F8}" srcOrd="0" destOrd="0" presId="urn:microsoft.com/office/officeart/2005/8/layout/vList4"/>
    <dgm:cxn modelId="{3A95F6DD-5110-45A8-BDD4-ED9514202709}" type="presParOf" srcId="{00C70B99-CD58-4A98-8505-857810D088F4}" destId="{53AE3579-27E9-49C7-846A-D7B63A303655}" srcOrd="1" destOrd="0" presId="urn:microsoft.com/office/officeart/2005/8/layout/vList4"/>
    <dgm:cxn modelId="{2898F781-2A00-4396-A9F6-8C85346072ED}" type="presParOf" srcId="{00C70B99-CD58-4A98-8505-857810D088F4}" destId="{AF43F6F6-9BA6-4780-BBB4-C9EC964DCFB8}" srcOrd="2" destOrd="0" presId="urn:microsoft.com/office/officeart/2005/8/layout/vList4"/>
    <dgm:cxn modelId="{7667DC41-F950-485A-913A-B544F8BC4675}" type="presParOf" srcId="{0FD770DD-43B6-49AF-9D1D-50D5EC27A0BF}" destId="{661FB835-1729-499F-A182-30B12BE12D70}" srcOrd="3" destOrd="0" presId="urn:microsoft.com/office/officeart/2005/8/layout/vList4"/>
    <dgm:cxn modelId="{E40404FB-E486-427B-9EED-B445AE0CB2DB}" type="presParOf" srcId="{0FD770DD-43B6-49AF-9D1D-50D5EC27A0BF}" destId="{FA61D91B-072A-4455-A58A-F529EAB8810A}" srcOrd="4" destOrd="0" presId="urn:microsoft.com/office/officeart/2005/8/layout/vList4"/>
    <dgm:cxn modelId="{D60C758A-C9BF-4929-AF3D-6D2D4D80EF11}" type="presParOf" srcId="{FA61D91B-072A-4455-A58A-F529EAB8810A}" destId="{890F5AEC-FA19-4B7C-99D2-51E2F7D7B37A}" srcOrd="0" destOrd="0" presId="urn:microsoft.com/office/officeart/2005/8/layout/vList4"/>
    <dgm:cxn modelId="{B4286AB3-0687-457F-B279-787B0562ABB1}" type="presParOf" srcId="{FA61D91B-072A-4455-A58A-F529EAB8810A}" destId="{813C33B6-42D5-4A97-8D53-21908213D09E}" srcOrd="1" destOrd="0" presId="urn:microsoft.com/office/officeart/2005/8/layout/vList4"/>
    <dgm:cxn modelId="{3AA04BB3-2ECE-4884-B553-7CA6A0259B49}" type="presParOf" srcId="{FA61D91B-072A-4455-A58A-F529EAB8810A}" destId="{48B9B225-1468-44DA-901C-41DE901D57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E77CC-B2E8-4FB7-8D56-AECD8F3A671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D5B67-4CBF-48F0-9C11-164244618B3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60033"/>
        </a:solidFill>
      </dgm:spPr>
      <dgm:t>
        <a:bodyPr/>
        <a:lstStyle/>
        <a:p>
          <a:r>
            <a:rPr lang="ru-RU" sz="4000" b="1" dirty="0" smtClean="0"/>
            <a:t>И.И. Дибич-Забалканский</a:t>
          </a:r>
          <a:endParaRPr lang="ru-RU" sz="4000" b="1" dirty="0"/>
        </a:p>
      </dgm:t>
    </dgm:pt>
    <dgm:pt modelId="{AF92502C-F421-40F2-AF77-4921F40F420F}" type="parTrans" cxnId="{4E4981DD-CD3D-4989-AEA6-91F46852BA21}">
      <dgm:prSet/>
      <dgm:spPr/>
      <dgm:t>
        <a:bodyPr/>
        <a:lstStyle/>
        <a:p>
          <a:endParaRPr lang="ru-RU" sz="1400"/>
        </a:p>
      </dgm:t>
    </dgm:pt>
    <dgm:pt modelId="{CE3D3ADF-C26B-49B7-81B4-87C7C2876F7E}" type="sibTrans" cxnId="{4E4981DD-CD3D-4989-AEA6-91F46852BA21}">
      <dgm:prSet/>
      <dgm:spPr/>
      <dgm:t>
        <a:bodyPr/>
        <a:lstStyle/>
        <a:p>
          <a:endParaRPr lang="ru-RU" sz="1400"/>
        </a:p>
      </dgm:t>
    </dgm:pt>
    <dgm:pt modelId="{8DD026CF-8D86-4D97-88F9-FA9AFBC5B4B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CC00CC"/>
        </a:solidFill>
      </dgm:spPr>
      <dgm:t>
        <a:bodyPr/>
        <a:lstStyle/>
        <a:p>
          <a:r>
            <a:rPr lang="ru-RU" sz="4400" b="1" dirty="0" smtClean="0"/>
            <a:t>А.В. Суворов</a:t>
          </a:r>
          <a:endParaRPr lang="ru-RU" sz="4400" b="1" dirty="0"/>
        </a:p>
      </dgm:t>
    </dgm:pt>
    <dgm:pt modelId="{1D86DF4F-F353-4887-9350-1F1B556CAB37}" type="parTrans" cxnId="{7EE44E7D-2E04-4397-B954-A9733849F392}">
      <dgm:prSet/>
      <dgm:spPr/>
      <dgm:t>
        <a:bodyPr/>
        <a:lstStyle/>
        <a:p>
          <a:endParaRPr lang="ru-RU" sz="1400"/>
        </a:p>
      </dgm:t>
    </dgm:pt>
    <dgm:pt modelId="{0700664B-EE04-479B-9DA2-B7DC58E9080B}" type="sibTrans" cxnId="{7EE44E7D-2E04-4397-B954-A9733849F392}">
      <dgm:prSet/>
      <dgm:spPr/>
      <dgm:t>
        <a:bodyPr/>
        <a:lstStyle/>
        <a:p>
          <a:endParaRPr lang="ru-RU" sz="1400"/>
        </a:p>
      </dgm:t>
    </dgm:pt>
    <dgm:pt modelId="{FC8ABF5B-A7AE-4F7C-BC91-A6340355C256}" type="pres">
      <dgm:prSet presAssocID="{024E77CC-B2E8-4FB7-8D56-AECD8F3A67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15F34-9B00-4D32-823A-9E6DA8B4A635}" type="pres">
      <dgm:prSet presAssocID="{021D5B67-4CBF-48F0-9C11-164244618B31}" presName="comp" presStyleCnt="0"/>
      <dgm:spPr/>
    </dgm:pt>
    <dgm:pt modelId="{A4BDFF27-53A2-48F6-B46D-790D1EC18D98}" type="pres">
      <dgm:prSet presAssocID="{021D5B67-4CBF-48F0-9C11-164244618B31}" presName="box" presStyleLbl="node1" presStyleIdx="0" presStyleCnt="2" custScaleY="47532" custLinFactNeighborY="21311"/>
      <dgm:spPr/>
      <dgm:t>
        <a:bodyPr/>
        <a:lstStyle/>
        <a:p>
          <a:endParaRPr lang="ru-RU"/>
        </a:p>
      </dgm:t>
    </dgm:pt>
    <dgm:pt modelId="{962C508E-0CE1-46FD-BF20-FDF8DB60A942}" type="pres">
      <dgm:prSet presAssocID="{021D5B67-4CBF-48F0-9C11-164244618B31}" presName="img" presStyleLbl="fgImgPlace1" presStyleIdx="0" presStyleCnt="2" custScaleY="83875" custLinFactNeighborX="-2763" custLinFactNeighborY="121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54791D-E6C2-49FF-81ED-4B69A442BB9E}" type="pres">
      <dgm:prSet presAssocID="{021D5B67-4CBF-48F0-9C11-164244618B3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46A3C-A519-4D21-9AAD-15FAD463CC55}" type="pres">
      <dgm:prSet presAssocID="{CE3D3ADF-C26B-49B7-81B4-87C7C2876F7E}" presName="spacer" presStyleCnt="0"/>
      <dgm:spPr/>
    </dgm:pt>
    <dgm:pt modelId="{AFB83C85-1A2F-430C-A44F-7A567A409E27}" type="pres">
      <dgm:prSet presAssocID="{8DD026CF-8D86-4D97-88F9-FA9AFBC5B4BA}" presName="comp" presStyleCnt="0"/>
      <dgm:spPr/>
    </dgm:pt>
    <dgm:pt modelId="{D459974E-6F37-42C1-937D-A4E939C82B62}" type="pres">
      <dgm:prSet presAssocID="{8DD026CF-8D86-4D97-88F9-FA9AFBC5B4BA}" presName="box" presStyleLbl="node1" presStyleIdx="1" presStyleCnt="2" custScaleY="51210"/>
      <dgm:spPr/>
      <dgm:t>
        <a:bodyPr/>
        <a:lstStyle/>
        <a:p>
          <a:endParaRPr lang="ru-RU"/>
        </a:p>
      </dgm:t>
    </dgm:pt>
    <dgm:pt modelId="{88664D85-CAE1-4539-AC31-297E1F13DDB1}" type="pres">
      <dgm:prSet presAssocID="{8DD026CF-8D86-4D97-88F9-FA9AFBC5B4BA}" presName="img" presStyleLbl="fgImgPlace1" presStyleIdx="1" presStyleCnt="2" custScaleY="95360" custLinFactNeighborX="-2763" custLinFactNeighborY="146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2324EF-58E4-4214-AD5F-4A71530518CF}" type="pres">
      <dgm:prSet presAssocID="{8DD026CF-8D86-4D97-88F9-FA9AFBC5B4B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1FB1C-6BB2-4480-A3DE-17358A3337BF}" type="presOf" srcId="{021D5B67-4CBF-48F0-9C11-164244618B31}" destId="{A4BDFF27-53A2-48F6-B46D-790D1EC18D98}" srcOrd="0" destOrd="0" presId="urn:microsoft.com/office/officeart/2005/8/layout/vList4"/>
    <dgm:cxn modelId="{4E4981DD-CD3D-4989-AEA6-91F46852BA21}" srcId="{024E77CC-B2E8-4FB7-8D56-AECD8F3A6710}" destId="{021D5B67-4CBF-48F0-9C11-164244618B31}" srcOrd="0" destOrd="0" parTransId="{AF92502C-F421-40F2-AF77-4921F40F420F}" sibTransId="{CE3D3ADF-C26B-49B7-81B4-87C7C2876F7E}"/>
    <dgm:cxn modelId="{F430301A-A3F2-47CC-95AE-7B46FF9B0915}" type="presOf" srcId="{021D5B67-4CBF-48F0-9C11-164244618B31}" destId="{AD54791D-E6C2-49FF-81ED-4B69A442BB9E}" srcOrd="1" destOrd="0" presId="urn:microsoft.com/office/officeart/2005/8/layout/vList4"/>
    <dgm:cxn modelId="{E784D939-44AB-4303-AB75-B790BBEB504B}" type="presOf" srcId="{024E77CC-B2E8-4FB7-8D56-AECD8F3A6710}" destId="{FC8ABF5B-A7AE-4F7C-BC91-A6340355C256}" srcOrd="0" destOrd="0" presId="urn:microsoft.com/office/officeart/2005/8/layout/vList4"/>
    <dgm:cxn modelId="{0B5CD756-9020-44D0-9D2A-4A752DE3AADD}" type="presOf" srcId="{8DD026CF-8D86-4D97-88F9-FA9AFBC5B4BA}" destId="{D459974E-6F37-42C1-937D-A4E939C82B62}" srcOrd="0" destOrd="0" presId="urn:microsoft.com/office/officeart/2005/8/layout/vList4"/>
    <dgm:cxn modelId="{7EE44E7D-2E04-4397-B954-A9733849F392}" srcId="{024E77CC-B2E8-4FB7-8D56-AECD8F3A6710}" destId="{8DD026CF-8D86-4D97-88F9-FA9AFBC5B4BA}" srcOrd="1" destOrd="0" parTransId="{1D86DF4F-F353-4887-9350-1F1B556CAB37}" sibTransId="{0700664B-EE04-479B-9DA2-B7DC58E9080B}"/>
    <dgm:cxn modelId="{BF900BE2-B08E-4306-A844-26C680AA90DE}" type="presOf" srcId="{8DD026CF-8D86-4D97-88F9-FA9AFBC5B4BA}" destId="{A92324EF-58E4-4214-AD5F-4A71530518CF}" srcOrd="1" destOrd="0" presId="urn:microsoft.com/office/officeart/2005/8/layout/vList4"/>
    <dgm:cxn modelId="{56F393E3-DF95-4679-86E7-0FA90E499BA2}" type="presParOf" srcId="{FC8ABF5B-A7AE-4F7C-BC91-A6340355C256}" destId="{8BD15F34-9B00-4D32-823A-9E6DA8B4A635}" srcOrd="0" destOrd="0" presId="urn:microsoft.com/office/officeart/2005/8/layout/vList4"/>
    <dgm:cxn modelId="{7C85F4D5-6622-4F82-AB70-6418F3D5D68F}" type="presParOf" srcId="{8BD15F34-9B00-4D32-823A-9E6DA8B4A635}" destId="{A4BDFF27-53A2-48F6-B46D-790D1EC18D98}" srcOrd="0" destOrd="0" presId="urn:microsoft.com/office/officeart/2005/8/layout/vList4"/>
    <dgm:cxn modelId="{6F7D7C9F-D70A-4447-8C78-35FD27086969}" type="presParOf" srcId="{8BD15F34-9B00-4D32-823A-9E6DA8B4A635}" destId="{962C508E-0CE1-46FD-BF20-FDF8DB60A942}" srcOrd="1" destOrd="0" presId="urn:microsoft.com/office/officeart/2005/8/layout/vList4"/>
    <dgm:cxn modelId="{90F17FF3-26DD-4814-AEF4-C3E6D8738FED}" type="presParOf" srcId="{8BD15F34-9B00-4D32-823A-9E6DA8B4A635}" destId="{AD54791D-E6C2-49FF-81ED-4B69A442BB9E}" srcOrd="2" destOrd="0" presId="urn:microsoft.com/office/officeart/2005/8/layout/vList4"/>
    <dgm:cxn modelId="{637C8AE7-041D-4DB1-B3BA-F8BBF01756DD}" type="presParOf" srcId="{FC8ABF5B-A7AE-4F7C-BC91-A6340355C256}" destId="{E4E46A3C-A519-4D21-9AAD-15FAD463CC55}" srcOrd="1" destOrd="0" presId="urn:microsoft.com/office/officeart/2005/8/layout/vList4"/>
    <dgm:cxn modelId="{FA69F52D-7AAD-438E-A9CE-45EC873FA06A}" type="presParOf" srcId="{FC8ABF5B-A7AE-4F7C-BC91-A6340355C256}" destId="{AFB83C85-1A2F-430C-A44F-7A567A409E27}" srcOrd="2" destOrd="0" presId="urn:microsoft.com/office/officeart/2005/8/layout/vList4"/>
    <dgm:cxn modelId="{457493C1-35A7-42A7-AB4B-86624A034AA2}" type="presParOf" srcId="{AFB83C85-1A2F-430C-A44F-7A567A409E27}" destId="{D459974E-6F37-42C1-937D-A4E939C82B62}" srcOrd="0" destOrd="0" presId="urn:microsoft.com/office/officeart/2005/8/layout/vList4"/>
    <dgm:cxn modelId="{02335B2D-7E27-4E3A-9703-CE76B2219AC8}" type="presParOf" srcId="{AFB83C85-1A2F-430C-A44F-7A567A409E27}" destId="{88664D85-CAE1-4539-AC31-297E1F13DDB1}" srcOrd="1" destOrd="0" presId="urn:microsoft.com/office/officeart/2005/8/layout/vList4"/>
    <dgm:cxn modelId="{05895053-7515-47B1-89D2-49BEEEA0C457}" type="presParOf" srcId="{AFB83C85-1A2F-430C-A44F-7A567A409E27}" destId="{A92324EF-58E4-4214-AD5F-4A71530518C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B1984-57B2-45DF-B281-0DE63DBE6C0F}">
      <dsp:nvSpPr>
        <dsp:cNvPr id="0" name=""/>
        <dsp:cNvSpPr/>
      </dsp:nvSpPr>
      <dsp:spPr>
        <a:xfrm>
          <a:off x="0" y="0"/>
          <a:ext cx="7920880" cy="1448950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М.И. Кутузов</a:t>
          </a:r>
          <a:endParaRPr lang="ru-RU" sz="4500" b="1" kern="1200" dirty="0"/>
        </a:p>
      </dsp:txBody>
      <dsp:txXfrm>
        <a:off x="1729071" y="0"/>
        <a:ext cx="6191808" cy="1448950"/>
      </dsp:txXfrm>
    </dsp:sp>
    <dsp:sp modelId="{7E4472B9-6F88-49CF-B5EA-441BC6A509FD}">
      <dsp:nvSpPr>
        <dsp:cNvPr id="0" name=""/>
        <dsp:cNvSpPr/>
      </dsp:nvSpPr>
      <dsp:spPr>
        <a:xfrm>
          <a:off x="144895" y="18001"/>
          <a:ext cx="1584176" cy="14129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1B41C-C127-4F0D-9EA5-DFE3DED2F1F8}">
      <dsp:nvSpPr>
        <dsp:cNvPr id="0" name=""/>
        <dsp:cNvSpPr/>
      </dsp:nvSpPr>
      <dsp:spPr>
        <a:xfrm>
          <a:off x="0" y="1615753"/>
          <a:ext cx="7920880" cy="144895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М.Б. Барклай-де-Толли</a:t>
          </a:r>
          <a:endParaRPr lang="ru-RU" sz="4500" b="1" kern="1200" dirty="0"/>
        </a:p>
      </dsp:txBody>
      <dsp:txXfrm>
        <a:off x="1729071" y="1615753"/>
        <a:ext cx="6191808" cy="1448950"/>
      </dsp:txXfrm>
    </dsp:sp>
    <dsp:sp modelId="{53AE3579-27E9-49C7-846A-D7B63A303655}">
      <dsp:nvSpPr>
        <dsp:cNvPr id="0" name=""/>
        <dsp:cNvSpPr/>
      </dsp:nvSpPr>
      <dsp:spPr>
        <a:xfrm>
          <a:off x="144895" y="1593845"/>
          <a:ext cx="1584176" cy="14927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F5AEC-FA19-4B7C-99D2-51E2F7D7B37A}">
      <dsp:nvSpPr>
        <dsp:cNvPr id="0" name=""/>
        <dsp:cNvSpPr/>
      </dsp:nvSpPr>
      <dsp:spPr>
        <a:xfrm>
          <a:off x="0" y="3231506"/>
          <a:ext cx="7920880" cy="1448950"/>
        </a:xfrm>
        <a:prstGeom prst="roundRect">
          <a:avLst>
            <a:gd name="adj" fmla="val 10000"/>
          </a:avLst>
        </a:prstGeom>
        <a:solidFill>
          <a:srgbClr val="0066CC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И.Ф. Паскевич</a:t>
          </a:r>
          <a:endParaRPr lang="ru-RU" sz="4500" b="1" kern="1200" dirty="0"/>
        </a:p>
      </dsp:txBody>
      <dsp:txXfrm>
        <a:off x="1729071" y="3231506"/>
        <a:ext cx="6191808" cy="1448950"/>
      </dsp:txXfrm>
    </dsp:sp>
    <dsp:sp modelId="{813C33B6-42D5-4A97-8D53-21908213D09E}">
      <dsp:nvSpPr>
        <dsp:cNvPr id="0" name=""/>
        <dsp:cNvSpPr/>
      </dsp:nvSpPr>
      <dsp:spPr>
        <a:xfrm>
          <a:off x="144895" y="3252510"/>
          <a:ext cx="1584176" cy="1406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DFF27-53A2-48F6-B46D-790D1EC18D98}">
      <dsp:nvSpPr>
        <dsp:cNvPr id="0" name=""/>
        <dsp:cNvSpPr/>
      </dsp:nvSpPr>
      <dsp:spPr>
        <a:xfrm>
          <a:off x="0" y="813808"/>
          <a:ext cx="8447856" cy="1243992"/>
        </a:xfrm>
        <a:prstGeom prst="roundRect">
          <a:avLst>
            <a:gd name="adj" fmla="val 10000"/>
          </a:avLst>
        </a:prstGeom>
        <a:solidFill>
          <a:srgbClr val="66003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И.И. Дибич-Забалканский</a:t>
          </a:r>
          <a:endParaRPr lang="ru-RU" sz="4000" b="1" kern="1200" dirty="0"/>
        </a:p>
      </dsp:txBody>
      <dsp:txXfrm>
        <a:off x="1951288" y="813808"/>
        <a:ext cx="6496567" cy="1243992"/>
      </dsp:txXfrm>
    </dsp:sp>
    <dsp:sp modelId="{962C508E-0CE1-46FD-BF20-FDF8DB60A942}">
      <dsp:nvSpPr>
        <dsp:cNvPr id="0" name=""/>
        <dsp:cNvSpPr/>
      </dsp:nvSpPr>
      <dsp:spPr>
        <a:xfrm>
          <a:off x="215034" y="254954"/>
          <a:ext cx="1689571" cy="1756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9974E-6F37-42C1-937D-A4E939C82B62}">
      <dsp:nvSpPr>
        <dsp:cNvPr id="0" name=""/>
        <dsp:cNvSpPr/>
      </dsp:nvSpPr>
      <dsp:spPr>
        <a:xfrm>
          <a:off x="0" y="2346003"/>
          <a:ext cx="8447856" cy="1340252"/>
        </a:xfrm>
        <a:prstGeom prst="roundRect">
          <a:avLst>
            <a:gd name="adj" fmla="val 10000"/>
          </a:avLst>
        </a:prstGeom>
        <a:solidFill>
          <a:srgbClr val="CC00CC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А.В. Суворов</a:t>
          </a:r>
          <a:endParaRPr lang="ru-RU" sz="4400" b="1" kern="1200" dirty="0"/>
        </a:p>
      </dsp:txBody>
      <dsp:txXfrm>
        <a:off x="1951288" y="2346003"/>
        <a:ext cx="6496567" cy="1340252"/>
      </dsp:txXfrm>
    </dsp:sp>
    <dsp:sp modelId="{88664D85-CAE1-4539-AC31-297E1F13DDB1}">
      <dsp:nvSpPr>
        <dsp:cNvPr id="0" name=""/>
        <dsp:cNvSpPr/>
      </dsp:nvSpPr>
      <dsp:spPr>
        <a:xfrm>
          <a:off x="215034" y="2021376"/>
          <a:ext cx="1689571" cy="1996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56807-082A-4531-B2A2-F5EA90FB937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83922-E287-44E1-8358-1DA93F8B1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C38D-6667-494A-B796-0A34D4D18D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3361-D0FA-4AC0-B766-110CA77959A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9E20-D3E9-48C1-A9A2-0718571C6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Виктор\Мои документы\PoverPoint\синий фон - 2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044625" y="1"/>
            <a:ext cx="10188624" cy="68579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Лента лицом вверх 4"/>
          <p:cNvSpPr/>
          <p:nvPr/>
        </p:nvSpPr>
        <p:spPr>
          <a:xfrm>
            <a:off x="611560" y="3717032"/>
            <a:ext cx="8280920" cy="2016224"/>
          </a:xfrm>
          <a:prstGeom prst="ribbon2">
            <a:avLst>
              <a:gd name="adj1" fmla="val 24587"/>
              <a:gd name="adj2" fmla="val 50000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«Взлёт»</a:t>
            </a:r>
            <a:endParaRPr lang="ru-RU" sz="8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48680"/>
            <a:ext cx="44279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Центр гражданского и патриотического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воспитания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Невского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Санкт-Петербурга</a:t>
            </a:r>
          </a:p>
        </p:txBody>
      </p:sp>
      <p:pic>
        <p:nvPicPr>
          <p:cNvPr id="7" name="Picture 9" descr="C:\Documents and Settings\Виктор\Мои документы\Загрузки\0_879ae_b24e65b8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8775">
            <a:off x="6179066" y="1723698"/>
            <a:ext cx="812800" cy="81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иктор\Мои документы\PoverPoint\фон - 9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543"/>
          </a:xfrm>
          <a:prstGeom prst="rect">
            <a:avLst/>
          </a:prstGeom>
          <a:noFill/>
        </p:spPr>
      </p:pic>
      <p:pic>
        <p:nvPicPr>
          <p:cNvPr id="4" name="Picture 2" descr="http://cs418931.userapi.com/v418931363/dcb/vf4KSkm9K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699743" cy="3576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176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В 1807 году по образцу и подобию ордена святого Георгия  Победоносца был учрежден солдатский Георгий -  серебряный знак отличия военного ордена для нижних чинов, в 1856 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году также  подразделенный на четыре степени.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иктор\Мои документы\PoverPoint\фон - 9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543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427984" y="294665"/>
            <a:ext cx="4176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Орден Святого Георгия является высшей военной наградой Российской Федерации.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/>
                </a:solidFill>
              </a:rPr>
              <a:t>Восстановлен в 1992 году.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499992" y="2517095"/>
            <a:ext cx="4295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Орден Святого Георгия имеет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четыре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степени.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3943" y="3802742"/>
            <a:ext cx="3946489" cy="229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Орден Святого Георгия I и II степени имеет знак и звезду, III и IV степени — только знак. Высшей степенью ордена является I степень.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&amp;Ocy;&amp;rcy;&amp;dcy;&amp;iecy;&amp;ncy; &amp;Scy;&amp;vcy;&amp;yacy;&amp;tcy;&amp;ocy;&amp;gcy;&amp;ocy; &amp;vcy;&amp;iecy;&amp;lcy;&amp;icy;&amp;kcy;&amp;ocy;&amp;mcy;&amp;ucy;&amp;chcy;&amp;iecy;&amp;ncy;&amp;ncy;&amp;icy;&amp;kcy;&amp;acy; &amp;icy; &amp;Pcy;&amp;ocy;&amp;bcy;&amp;iecy;&amp;dcy;&amp;ocy;&amp;ncy;&amp;ocy;&amp;scy;&amp;tscy;&amp;acy; &amp;Gcy;&amp;iecy;&amp;ocy;&amp;rcy;&amp;gcy;&amp;icy;&amp;yacy; &amp;ocy;&amp;bcy;&amp;rcy;&amp;acy;&amp;zcy;&amp;tscy;&amp;acy; 2000 &amp;gcy;&amp;o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601621" cy="50594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иктор\Мои документы\PoverPoint\фон крас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Picture 2" descr="http://sammler.ru/uploads/post-628-1261847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790950" cy="44862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7984" y="1556792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Первым кавалером восстановленного ордена Святого Георгия 4-й степени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</a:rPr>
              <a:t>тал 18 августа 2008 года командующий войсками Северо-Кавказского военного округа  генерал-полковник Сергей Макаров за успешное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роведение операции,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фициально названной «принуждение Грузии к миру».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34429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Кавалеры ордена Святого Георгия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иктор\Мои документы\PoverPoint\фон - 9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43"/>
            <a:ext cx="9144000" cy="6866543"/>
          </a:xfrm>
          <a:prstGeom prst="rect">
            <a:avLst/>
          </a:prstGeom>
          <a:noFill/>
        </p:spPr>
      </p:pic>
      <p:pic>
        <p:nvPicPr>
          <p:cNvPr id="5" name="Picture 4" descr="http://uploads.ru/i/X/L/i/XLi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600400" cy="37768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76" y="4869160"/>
            <a:ext cx="817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За эту же операцию кавалером ордена Святого Георгия четвертой степени № 2  стал  1 октября 2008 года  Герой Российской Федерации подполковник спецназа ВДВ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Анатолий Лебедь.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7282" name="Picture 2" descr="http://forum.pridnestrovie.com/upload/img/12528/11b60f967932ae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4316412" cy="32373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76672"/>
            <a:ext cx="734429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Кавалеры ордена Святого Георгия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иктор\Мои документы\PoverPoint\фон - 9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43"/>
            <a:ext cx="9144000" cy="6866543"/>
          </a:xfrm>
          <a:prstGeom prst="rect">
            <a:avLst/>
          </a:prstGeom>
          <a:noFill/>
        </p:spPr>
      </p:pic>
      <p:pic>
        <p:nvPicPr>
          <p:cNvPr id="7" name="Picture 2" descr="&amp;Vcy;&amp;lcy;&amp;acy;&amp;dcy;&amp;icy;&amp;mcy;&amp;icy;&amp;rcy; &amp;Acy;&amp;ncy;&amp;acy;&amp;tcy;&amp;ocy;&amp;lcy;&amp;softcy;&amp;iecy;&amp;vcy;&amp;icy;&amp;chcy; &amp;SHcy;&amp;acy;&amp;mcy;&amp;acy;&amp;n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565" y="1208757"/>
            <a:ext cx="2592288" cy="38884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5043488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Генерал-полковник Шаманов Владимир Анатольевич.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Герой России.  Кавалер ордена Святого Георгия №  6. Командующий ВДВ.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10" descr="http://moole.ru/uploads/posts/2010-08/1281291633_0_suka-shvili_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942" y="1484784"/>
            <a:ext cx="4907620" cy="31683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4725144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В августе 2008 года — возглавлял Российскую военную группировку в Абхазии, нанёсшую поражение грузинским войскам в ходе операции в Кодорском ущелье.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476672"/>
            <a:ext cx="734429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Кавалеры ордена Святого Георгия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085"/>
            <a:ext cx="9155409" cy="69350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668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Первыми, кто был удостоен звания Героя Советского Союза, стали  20 апреля 1934 года полярные лётчики Анатолий  Ляпидевский (медаль «Золотая Звезда» № 1), Сигизмунд  Леваневский, Василий  Молоков,  Николай Каманин,  Маврикий Слепнёв,  Михаил Водопьянов, Иван Доронин за спасение терпящих бедствие пассажиров и членов экипажа  парохода «Челюскин».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img-fotki.yandex.ru/get/4809/svetlera.283/0_5b4d8_41b9056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8282" cy="1569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4365104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Маршал Советского Союза Г.К. Жуков был четырежды удостоен звания Героя Советского Союза.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1380" name="Picture 4" descr="http://www.warheroes.ru/content/images/heroes/Zuk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2592288" cy="34490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085"/>
            <a:ext cx="9155409" cy="6935085"/>
          </a:xfrm>
          <a:prstGeom prst="rect">
            <a:avLst/>
          </a:prstGeom>
          <a:noFill/>
        </p:spPr>
      </p:pic>
      <p:pic>
        <p:nvPicPr>
          <p:cNvPr id="4" name="Picture 4" descr="http://img-fotki.yandex.ru/get/4809/svetlera.283/0_5b4d8_41b9056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1152128" cy="21576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548680"/>
            <a:ext cx="6892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Всего звания Героя Советского Союза были удостоены 12 776 человек, в том числе дважды — 154 (9 посмертно), трижды — 3 и четырежды — 2.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В общем числе Героев Советского Союза 95 женщин.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Среди Героев Советского Союза 44 человека — граждане зарубежных государств.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russian-west.narod.ru/history/voina/voyna-3/norman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384376" cy="20474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5" y="556712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Французские летчики-герои полка «Нормандия—Неман»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224" name="Picture 8" descr="http://img11.nnm.ru/0/e/2/d/5/759ff6eb84196dc9898462ed7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701" y="3429000"/>
            <a:ext cx="2688299" cy="2016224"/>
          </a:xfrm>
          <a:prstGeom prst="rect">
            <a:avLst/>
          </a:prstGeom>
          <a:noFill/>
        </p:spPr>
      </p:pic>
      <p:pic>
        <p:nvPicPr>
          <p:cNvPr id="9226" name="Picture 10" descr="&amp;Pcy;&amp;rcy;&amp;icy;&amp;scy;&amp;ocy;&amp;iecy;&amp;dcy;&amp;icy;&amp;ncy;&amp;iocy;&amp;ncy;&amp;ncy;&amp;o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429000"/>
            <a:ext cx="3096344" cy="20360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Виктор\Мои документы\PoverPoint\синий фон -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89" y="0"/>
            <a:ext cx="9156989" cy="6858000"/>
          </a:xfrm>
          <a:prstGeom prst="rect">
            <a:avLst/>
          </a:prstGeom>
          <a:noFill/>
        </p:spPr>
      </p:pic>
      <p:pic>
        <p:nvPicPr>
          <p:cNvPr id="93200" name="Picture 16" descr="http://img13.nnm.ru/8/7/b/8/1/900496139f7bc2fdbd90102b6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8" y="0"/>
            <a:ext cx="5148062" cy="3861048"/>
          </a:xfrm>
          <a:prstGeom prst="rect">
            <a:avLst/>
          </a:prstGeom>
          <a:noFill/>
        </p:spPr>
      </p:pic>
      <p:pic>
        <p:nvPicPr>
          <p:cNvPr id="14" name="Picture 14" descr="http://www.fondnasledie.ru/cgi-bin/download/1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5" y="3068960"/>
            <a:ext cx="4219575" cy="2800351"/>
          </a:xfrm>
          <a:prstGeom prst="rect">
            <a:avLst/>
          </a:prstGeom>
          <a:noFill/>
        </p:spPr>
      </p:pic>
      <p:pic>
        <p:nvPicPr>
          <p:cNvPr id="15" name="Picture 8" descr="http://www.gctc.ru/media/images/cosmonaut/krikal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068960"/>
            <a:ext cx="2088232" cy="278431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548680"/>
            <a:ext cx="38069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Звезду Героя России №1 11 апреля 1992 года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получил космонавт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Сергей Крикалёв.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Он же стал первым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</a:t>
            </a:r>
            <a:r>
              <a:rPr lang="ru-RU" sz="2400" b="1" dirty="0" smtClean="0">
                <a:solidFill>
                  <a:schemeClr val="bg1"/>
                </a:solidFill>
              </a:rPr>
              <a:t>еловеком, получившим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</a:rPr>
              <a:t> звание Героя Советского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Союза и звание Героя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Российской Федерации.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(Героем Советского Союза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н стал в 1989 году).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Виктор\Мои документы\PoverPoint\синий фон -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89" y="0"/>
            <a:ext cx="915698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55193" y="116703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В современной России с 1992 года звания Героя России удостоены 579 военнослужащих, 63 из них продолжают служить в вооруженных силах. В том числе министр обороны генерал армии Сергей Шойгу.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mg-fotki.yandex.ru/get/5805/nikkica.14/0_58cb3_4ac62d2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4293096"/>
            <a:ext cx="4248472" cy="2171701"/>
          </a:xfrm>
          <a:prstGeom prst="rect">
            <a:avLst/>
          </a:prstGeom>
          <a:noFill/>
        </p:spPr>
      </p:pic>
      <p:pic>
        <p:nvPicPr>
          <p:cNvPr id="9" name="Picture 10" descr="image 1143 &amp;Mcy;&amp;iecy;&amp;dcy;&amp;acy;&amp;lcy;&amp;softcy; «&amp;Zcy;&amp;ocy;&amp;lcy;&amp;ocy;&amp;tcy;&amp;acy;&amp;yacy; &amp;Zcy;&amp;vcy;&amp;iecy;&amp;zcy;&amp;dcy;&amp;acy;» &amp;fcy;&amp;ocy;&amp;t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1248592" cy="2426430"/>
          </a:xfrm>
          <a:prstGeom prst="rect">
            <a:avLst/>
          </a:prstGeom>
          <a:noFill/>
        </p:spPr>
      </p:pic>
      <p:pic>
        <p:nvPicPr>
          <p:cNvPr id="40962" name="Picture 2" descr="http://www.lenoblinform.ru/media/news_icons/sergej_shojgu_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4579344" cy="27496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иктор\Мои документы\PoverPoint\фон - 9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43"/>
            <a:ext cx="9144000" cy="68665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Орден Славы — военный орден СССР трех степеней.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Награждались  лица рядового и сержантского состава  Красной Армии, а в авиации и лица, имеющие звание  младшего лейтенанта.  Вручался только за личные заслуги, воинские части и соединения им не награждались.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0902" name="Picture 6" descr="http://www.sobirau.ru/uploads/images/orden-sla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4680520" cy="3572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24128" y="3068960"/>
            <a:ext cx="302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Первыми полными кавалерами ордена Славы 22 июля 1944 года стали ефрейтор Митрофан Трофимович Питенин и старший сержант Константин Кириллович Шевченко.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иктор\Мои документы\Мои рисунки\фон  - 175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Виктор\Мои документы\Загрузки\0_535d0_a513fd0b_L.jp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28192" cy="21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2143116"/>
            <a:ext cx="853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Verdana" pitchFamily="34" charset="0"/>
              </a:rPr>
              <a:t>Памятные даты России</a:t>
            </a:r>
            <a:endParaRPr lang="ru-RU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2" descr="C:\Documents and Settings\Виктор\Мои документы\Загрузки\0_7db5d_a0b5ff8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857496"/>
            <a:ext cx="5572132" cy="336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3357562"/>
            <a:ext cx="2081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Декабрь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2012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http://img-fotki.yandex.ru/get/4809/svetlera.283/0_5b4d8_41b90560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996952"/>
            <a:ext cx="896975" cy="1679847"/>
          </a:xfrm>
          <a:prstGeom prst="rect">
            <a:avLst/>
          </a:prstGeom>
          <a:noFill/>
        </p:spPr>
      </p:pic>
      <p:pic>
        <p:nvPicPr>
          <p:cNvPr id="10" name="Picture 10" descr="image 1143 &amp;Mcy;&amp;iecy;&amp;dcy;&amp;acy;&amp;lcy;&amp;softcy; «&amp;Zcy;&amp;ocy;&amp;lcy;&amp;ocy;&amp;tcy;&amp;acy;&amp;yacy; &amp;Zcy;&amp;vcy;&amp;iecy;&amp;zcy;&amp;dcy;&amp;acy;» &amp;fcy;&amp;ocy;&amp;tcy;&amp;o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996952"/>
            <a:ext cx="965654" cy="187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9" y="-77085"/>
            <a:ext cx="9155409" cy="69350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50" y="404665"/>
            <a:ext cx="6257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К 1978 году за отличие в боях Великой</a:t>
            </a:r>
            <a:r>
              <a:rPr lang="ru-RU" sz="2400" b="1" dirty="0" smtClean="0">
                <a:solidFill>
                  <a:schemeClr val="bg1"/>
                </a:solidFill>
                <a:hlinkClick r:id="rId3" tooltip="Великая Отечественная война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Отечественной войны и подвиги в других военных конфликтах было выдано около миллиона знаков </a:t>
            </a:r>
            <a:r>
              <a:rPr lang="ru-RU" sz="2400" b="1" i="1" dirty="0" smtClean="0">
                <a:solidFill>
                  <a:schemeClr val="bg1"/>
                </a:solidFill>
              </a:rPr>
              <a:t>Ордена Славы</a:t>
            </a:r>
            <a:r>
              <a:rPr lang="ru-RU" sz="2400" b="1" dirty="0" smtClean="0">
                <a:solidFill>
                  <a:schemeClr val="bg1"/>
                </a:solidFill>
              </a:rPr>
              <a:t> III степени, более 46 тысяч — II степени и 2562 — I степени.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    По более поздним и уточнённым данным, полных кавалеров ордена Славы насчитывается 2674 человека, среди них — четыре женщины.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Полные кавалеры ордена —летчик штурмового авиационного полка Иван  Драченко, морской пехотинец Павел Христофорович Дубинда и артиллеристы  Николай Иванович Кузнецов, Андрей Васильевич Алешин, в годы войны также удостоились и звания  Героя Советского Союза.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rusorden.ru/content/image/su/o13_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957" y="1297335"/>
            <a:ext cx="2028825" cy="21329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9" y="-77085"/>
            <a:ext cx="9155409" cy="6935085"/>
          </a:xfrm>
          <a:prstGeom prst="rect">
            <a:avLst/>
          </a:prstGeom>
          <a:noFill/>
        </p:spPr>
      </p:pic>
      <p:pic>
        <p:nvPicPr>
          <p:cNvPr id="6" name="Picture 2" descr="http://www.rusorden.ru/content/image/rf/16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2247900" cy="44862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1700808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«За военные заслуги» – военная награда Российской Федерации. Среди лиц, которым она была вручена за свою пятнадцатилетнюю историю, присутствуют Герои России, военные деятели, средний и младший офицерский состав.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Виктор\Мои документы\PoverPoint\Копия желто-красны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www.rusorden.ru/content/image/rf/1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2594223" cy="5382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836712"/>
            <a:ext cx="4608512" cy="415498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Орден Мужества - военная награда Российской Федерации. Среди лиц, которым она была вручена за свою пятнадцатилетнюю историю, присутствуют Герои России, военные деятели, офицеры и солдаты всех родов войск, гражданские лица, проявившие мужество и героизм в экстремальных ситуациях.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Виктор\Мои документы\PoverPoint\фон - 203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lawinrussia.ru/sites/default/files/images/123_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</p:spPr>
      </p:pic>
      <p:pic>
        <p:nvPicPr>
          <p:cNvPr id="4" name="Picture 2" descr="http://img-fotki.yandex.ru/get/6003/svetlera.280/0_5b435_c744b3c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507926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mpec.ru/images/stories/01.12.2011/den-gero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51520" y="1988840"/>
            <a:ext cx="8281293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958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76200" algn="ctr" rotWithShape="0">
                    <a:srgbClr val="BBE0E3"/>
                  </a:outerShdw>
                </a:effectLst>
                <a:latin typeface="Arial Black"/>
              </a:rPr>
              <a:t>Мы помним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76200" algn="ctr" rotWithShape="0">
                    <a:srgbClr val="BBE0E3"/>
                  </a:outerShdw>
                </a:effectLst>
                <a:latin typeface="Arial Black"/>
              </a:rPr>
              <a:t> Ваши Имена!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76200" algn="ctr" rotWithShape="0">
                  <a:srgbClr val="BBE0E3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иктор\Мои документы\Мои рисунки\фон  - 175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Виктор\Мои документы\Загрузки\0_535d0_a513fd0b_L.jp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28192" cy="21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Виктор\Мои документы\Загрузки\0_7db67_850117e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857232"/>
            <a:ext cx="7920322" cy="5653485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2643182"/>
          <a:ext cx="5877866" cy="3162082"/>
        </p:xfrm>
        <a:graphic>
          <a:graphicData uri="http://schemas.openxmlformats.org/drawingml/2006/table">
            <a:tbl>
              <a:tblPr/>
              <a:tblGrid>
                <a:gridCol w="1597245"/>
                <a:gridCol w="2517194"/>
                <a:gridCol w="1763427"/>
              </a:tblGrid>
              <a:tr h="31620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9 декабря </a:t>
                      </a:r>
                      <a:endParaRPr lang="ru-RU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Памятная дата России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"/>
                        </a:rPr>
                        <a:t>День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 Героев Отечества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bg1"/>
                          </a:solidFill>
                        </a:rPr>
                        <a:t>Федеральный закон от </a:t>
                      </a:r>
                      <a:r>
                        <a:rPr lang="ru-RU" sz="1800" i="1" dirty="0" smtClean="0">
                          <a:solidFill>
                            <a:schemeClr val="bg1"/>
                          </a:solidFill>
                        </a:rPr>
                        <a:t>28.02.2007 года №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800" i="1" dirty="0" smtClean="0">
                          <a:solidFill>
                            <a:schemeClr val="bg1"/>
                          </a:solidFill>
                        </a:rPr>
                        <a:t>2-ФЗ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</a:rPr>
                        <a:t>"О днях воинской славы и памятных датах России" 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иктор\Мои документы\PoverPoint\фон - 23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75" y="0"/>
            <a:ext cx="9149376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Виктор\Мои документы\Загрузки\0_7db89_219f4261_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13" y="620688"/>
            <a:ext cx="8209387" cy="5616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628800"/>
            <a:ext cx="4576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Эта дата приурочена к выдающемуся событию эпохи правления императрицы Екатерины II — в 1769 году она учредила орден Святого Георгия Победоносца. В те годы этим орденом награждались воины, проявившие в бою доблесть, отвагу и смелость.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Виктор\Мои документы\Загрузки\7f665ea1fe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83" name="Picture 3" descr="C:\Documents and Settings\Виктор\Мои документы\Загрузки\0_7db89_219f4261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74317" cy="63290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772815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С 2007 года 9 декабря в России чествуют Героев Советского Союза, Героев РФ, кавалеров Ордена Святого Георгия Победоносца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 Ордена Славы.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иктор\Мои документы\PoverPoint\фон крас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Picture 2" descr="&amp;Vcy; &amp;tscy;&amp;iecy;&amp;ncy;&amp;tcy;&amp;rcy;&amp;iecy; &amp;gcy;&amp;iecy;&amp;rcy;&amp;bcy;&amp;acy; – &amp;gcy;&amp;iecy;&amp;rcy;&amp;bcy; &amp;gcy;. &amp;Mcy;&amp;ocy;&amp;scy;&amp;kcy;&amp;vcy;&amp;ycy; – &amp;scy;&amp;tcy;&amp;ocy;&amp;lcy;&amp;icy;&amp;tscy;&amp;ycy; &amp;Rcy;&amp;ocy;&amp;scy;&amp;scy;&amp;icy;&amp;icy;. &amp;Scy;&amp;vcy;&amp;yacy;&amp;tcy;&amp;ocy;&amp;jcy; &amp;Gcy;&amp;iecy;&amp;ocy;&amp;rcy;&amp;gcy;&amp;icy;&amp;jcy; &amp;pcy;&amp;ocy;&amp;bcy;&amp;iecy;&amp;dcy;&amp;ocy;&amp;ncy;&amp;ocy;&amp;scy;&amp;iecy;&amp;tscy;, &amp;pcy;&amp;ocy;&amp;rcy;&amp;acy;&amp;zhcy;&amp;acy;&amp;yucy;&amp;shchcy;&amp;icy;&amp;jcy; &amp;kcy;&amp;ocy;&amp;pcy;&amp;softcy;&amp;iecy;&amp;mcy; &amp;dcy;&amp;rcy;&amp;acy;&amp;kcy;&amp;ocy;&amp;ncy;&amp;acy;. &amp;Ecy;&amp;tcy;&amp;ocy; &amp;ocy;&amp;dcy;&amp;icy;&amp;ncy; &amp;icy;&amp;zcy; &amp;dcy;&amp;rcy;&amp;iecy;&amp;vcy;&amp;ncy;&amp;icy;&amp;khcy; &amp;scy;&amp;icy;&amp;mcy;&amp;vcy;&amp;ocy;&amp;lcy;&amp;ocy;&amp;vcy; &amp;bcy;&amp;ocy;&amp;rcy;&amp;softcy;&amp;bcy;&amp;ycy; &amp;dcy;&amp;ocy;&amp;bcy;&amp;rcy;&amp;acy; &amp;scy;&amp;ocy; &amp;zcy;&amp;lcy;&amp;ocy;&amp;mcy;, &amp;scy;&amp;vcy;&amp;iecy;&amp;tcy;&amp;acy; &amp;scy; &amp;tcy;&amp;softcy;&amp;mcy;&amp;ocy;&amp;jcy;, &amp;zcy;&amp;acy;&amp;shchcy;&amp;icy;&amp;tcy;&amp;ycy; &amp;Ocy;&amp;tcy;&amp;iecy;&amp;chcy;&amp;iecy;&amp;scy;&amp;tcy;&amp;vcy;&amp;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384376" cy="43683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332656"/>
            <a:ext cx="3744416" cy="454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Святой Георгий Победоносец, поражающий копьем дракона. 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Это один из древних символов борьбы добра со злом, света с тьмой, защиты Отечества.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Documents and Settings\Виктор\Мои документы\Загрузки\0_5b4e5_eae1dca4_X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8352928" cy="150001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09" cy="6935085"/>
          </a:xfrm>
          <a:prstGeom prst="rect">
            <a:avLst/>
          </a:prstGeom>
          <a:noFill/>
        </p:spPr>
      </p:pic>
      <p:pic>
        <p:nvPicPr>
          <p:cNvPr id="8" name="Picture 4" descr="http://www.rumedal.com/catalog2/images/imp/033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2981276" cy="3930824"/>
          </a:xfrm>
          <a:prstGeom prst="rect">
            <a:avLst/>
          </a:prstGeom>
          <a:noFill/>
        </p:spPr>
      </p:pic>
      <p:pic>
        <p:nvPicPr>
          <p:cNvPr id="9" name="Picture 2" descr="http://www.rumedal.com/catalog2/images/imp/033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92896"/>
            <a:ext cx="3990160" cy="39604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33265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Орден св. Георгия (полное название — Императорский Военный орден святого великомученика и Победоносца Георгия) был официально учрежден 26 ноября 1769 г.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В статуте ордена было сказано: "Сей орден никогда не снимать, ибо заслугами оный приобретается".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09" cy="693508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 время существования ордена полными кавалерами всех четырех его степеней стали: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484784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Виктор\Мои документы\PoverPoint\синий фон -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09" cy="6935085"/>
          </a:xfrm>
          <a:prstGeom prst="rect">
            <a:avLst/>
          </a:prstGeom>
          <a:solidFill>
            <a:srgbClr val="660033"/>
          </a:solidFill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 время существования ордена полными кавалерами всех четырех его степеней стали: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412776"/>
          <a:ext cx="8447856" cy="401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676</Words>
  <Application>Microsoft Office PowerPoint</Application>
  <PresentationFormat>Экран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89</cp:revision>
  <dcterms:created xsi:type="dcterms:W3CDTF">2012-12-06T04:43:31Z</dcterms:created>
  <dcterms:modified xsi:type="dcterms:W3CDTF">2012-12-10T01:41:27Z</dcterms:modified>
</cp:coreProperties>
</file>